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 id="2147483706" r:id="rId6"/>
  </p:sldMasterIdLst>
  <p:notesMasterIdLst>
    <p:notesMasterId r:id="rId56"/>
  </p:notesMasterIdLst>
  <p:sldIdLst>
    <p:sldId id="1704" r:id="rId7"/>
    <p:sldId id="256" r:id="rId8"/>
    <p:sldId id="269" r:id="rId9"/>
    <p:sldId id="513" r:id="rId10"/>
    <p:sldId id="530" r:id="rId11"/>
    <p:sldId id="270" r:id="rId12"/>
    <p:sldId id="272" r:id="rId13"/>
    <p:sldId id="502" r:id="rId14"/>
    <p:sldId id="510" r:id="rId15"/>
    <p:sldId id="511" r:id="rId16"/>
    <p:sldId id="512" r:id="rId17"/>
    <p:sldId id="514" r:id="rId18"/>
    <p:sldId id="515" r:id="rId19"/>
    <p:sldId id="516" r:id="rId20"/>
    <p:sldId id="517" r:id="rId21"/>
    <p:sldId id="518" r:id="rId22"/>
    <p:sldId id="519" r:id="rId23"/>
    <p:sldId id="520" r:id="rId24"/>
    <p:sldId id="521" r:id="rId25"/>
    <p:sldId id="522" r:id="rId26"/>
    <p:sldId id="523" r:id="rId27"/>
    <p:sldId id="524" r:id="rId28"/>
    <p:sldId id="527" r:id="rId29"/>
    <p:sldId id="525" r:id="rId30"/>
    <p:sldId id="526" r:id="rId31"/>
    <p:sldId id="528" r:id="rId32"/>
    <p:sldId id="543" r:id="rId33"/>
    <p:sldId id="529" r:id="rId34"/>
    <p:sldId id="531" r:id="rId35"/>
    <p:sldId id="532" r:id="rId36"/>
    <p:sldId id="533" r:id="rId37"/>
    <p:sldId id="534" r:id="rId38"/>
    <p:sldId id="544" r:id="rId39"/>
    <p:sldId id="535" r:id="rId40"/>
    <p:sldId id="536" r:id="rId41"/>
    <p:sldId id="545" r:id="rId42"/>
    <p:sldId id="537" r:id="rId43"/>
    <p:sldId id="538" r:id="rId44"/>
    <p:sldId id="539" r:id="rId45"/>
    <p:sldId id="540" r:id="rId46"/>
    <p:sldId id="541" r:id="rId47"/>
    <p:sldId id="542" r:id="rId48"/>
    <p:sldId id="546" r:id="rId49"/>
    <p:sldId id="547" r:id="rId50"/>
    <p:sldId id="548" r:id="rId51"/>
    <p:sldId id="549" r:id="rId52"/>
    <p:sldId id="1705" r:id="rId53"/>
    <p:sldId id="257" r:id="rId54"/>
    <p:sldId id="509" r:id="rId55"/>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DA2591-57CB-4603-AC25-BE09D297CAD9}" v="42" dt="2021-03-02T14:46:47.7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69" d="100"/>
          <a:sy n="69" d="100"/>
        </p:scale>
        <p:origin x="1956" y="66"/>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viewProps" Target="viewProps.xml"/><Relationship Id="rId5" Type="http://schemas.openxmlformats.org/officeDocument/2006/relationships/slideMaster" Target="slideMasters/slideMaster2.xml"/><Relationship Id="rId61" Type="http://schemas.microsoft.com/office/2016/11/relationships/changesInfo" Target="changesInfos/changesInfo1.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notesMaster" Target="notesMasters/notesMaster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presProps" Target="presProps.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22DA2591-57CB-4603-AC25-BE09D297CAD9}"/>
    <pc:docChg chg="undo custSel addSld modSld sldOrd">
      <pc:chgData name="Kenneth" userId="e6c3de41-b5ba-4680-b536-35921ec7cdb7" providerId="ADAL" clId="{22DA2591-57CB-4603-AC25-BE09D297CAD9}" dt="2021-03-02T14:46:47.779" v="1328" actId="20577"/>
      <pc:docMkLst>
        <pc:docMk/>
      </pc:docMkLst>
      <pc:sldChg chg="modSp mod">
        <pc:chgData name="Kenneth" userId="e6c3de41-b5ba-4680-b536-35921ec7cdb7" providerId="ADAL" clId="{22DA2591-57CB-4603-AC25-BE09D297CAD9}" dt="2021-03-01T13:39:46.048" v="32" actId="20577"/>
        <pc:sldMkLst>
          <pc:docMk/>
          <pc:sldMk cId="2717785496" sldId="270"/>
        </pc:sldMkLst>
        <pc:spChg chg="mod">
          <ac:chgData name="Kenneth" userId="e6c3de41-b5ba-4680-b536-35921ec7cdb7" providerId="ADAL" clId="{22DA2591-57CB-4603-AC25-BE09D297CAD9}" dt="2021-03-01T13:39:46.048" v="32" actId="20577"/>
          <ac:spMkLst>
            <pc:docMk/>
            <pc:sldMk cId="2717785496" sldId="270"/>
            <ac:spMk id="6" creationId="{AA7E97AF-DF77-482C-ADB6-73409663CB56}"/>
          </ac:spMkLst>
        </pc:spChg>
      </pc:sldChg>
      <pc:sldChg chg="modSp mod">
        <pc:chgData name="Kenneth" userId="e6c3de41-b5ba-4680-b536-35921ec7cdb7" providerId="ADAL" clId="{22DA2591-57CB-4603-AC25-BE09D297CAD9}" dt="2021-03-02T00:55:04.184" v="1272" actId="20577"/>
        <pc:sldMkLst>
          <pc:docMk/>
          <pc:sldMk cId="2032018357" sldId="510"/>
        </pc:sldMkLst>
        <pc:spChg chg="mod">
          <ac:chgData name="Kenneth" userId="e6c3de41-b5ba-4680-b536-35921ec7cdb7" providerId="ADAL" clId="{22DA2591-57CB-4603-AC25-BE09D297CAD9}" dt="2021-03-02T00:55:04.184" v="1272" actId="20577"/>
          <ac:spMkLst>
            <pc:docMk/>
            <pc:sldMk cId="2032018357" sldId="510"/>
            <ac:spMk id="3" creationId="{77A90811-3C3A-402B-9E4F-0650D8FA3021}"/>
          </ac:spMkLst>
        </pc:spChg>
      </pc:sldChg>
      <pc:sldChg chg="addSp delSp modSp mod">
        <pc:chgData name="Kenneth" userId="e6c3de41-b5ba-4680-b536-35921ec7cdb7" providerId="ADAL" clId="{22DA2591-57CB-4603-AC25-BE09D297CAD9}" dt="2021-03-01T22:13:38.344" v="1212"/>
        <pc:sldMkLst>
          <pc:docMk/>
          <pc:sldMk cId="2297541131" sldId="511"/>
        </pc:sldMkLst>
        <pc:spChg chg="del">
          <ac:chgData name="Kenneth" userId="e6c3de41-b5ba-4680-b536-35921ec7cdb7" providerId="ADAL" clId="{22DA2591-57CB-4603-AC25-BE09D297CAD9}" dt="2021-03-01T22:13:36.803" v="1211" actId="478"/>
          <ac:spMkLst>
            <pc:docMk/>
            <pc:sldMk cId="2297541131" sldId="511"/>
            <ac:spMk id="5" creationId="{E7DC905B-D08E-4BFA-ABC7-B8D7F42B261E}"/>
          </ac:spMkLst>
        </pc:spChg>
        <pc:spChg chg="add del mod">
          <ac:chgData name="Kenneth" userId="e6c3de41-b5ba-4680-b536-35921ec7cdb7" providerId="ADAL" clId="{22DA2591-57CB-4603-AC25-BE09D297CAD9}" dt="2021-03-01T22:13:33.635" v="1210" actId="478"/>
          <ac:spMkLst>
            <pc:docMk/>
            <pc:sldMk cId="2297541131" sldId="511"/>
            <ac:spMk id="7" creationId="{559C5D6C-4D4C-4F55-A98D-03AE9EAFA98D}"/>
          </ac:spMkLst>
        </pc:spChg>
        <pc:spChg chg="add mod">
          <ac:chgData name="Kenneth" userId="e6c3de41-b5ba-4680-b536-35921ec7cdb7" providerId="ADAL" clId="{22DA2591-57CB-4603-AC25-BE09D297CAD9}" dt="2021-03-01T22:13:38.344" v="1212"/>
          <ac:spMkLst>
            <pc:docMk/>
            <pc:sldMk cId="2297541131" sldId="511"/>
            <ac:spMk id="8" creationId="{1F65877B-16F2-4C36-BF56-F9E1F121EFDD}"/>
          </ac:spMkLst>
        </pc:spChg>
      </pc:sldChg>
      <pc:sldChg chg="addSp delSp modSp mod">
        <pc:chgData name="Kenneth" userId="e6c3de41-b5ba-4680-b536-35921ec7cdb7" providerId="ADAL" clId="{22DA2591-57CB-4603-AC25-BE09D297CAD9}" dt="2021-03-02T00:56:25.885" v="1274" actId="14100"/>
        <pc:sldMkLst>
          <pc:docMk/>
          <pc:sldMk cId="3087174330" sldId="514"/>
        </pc:sldMkLst>
        <pc:spChg chg="mod">
          <ac:chgData name="Kenneth" userId="e6c3de41-b5ba-4680-b536-35921ec7cdb7" providerId="ADAL" clId="{22DA2591-57CB-4603-AC25-BE09D297CAD9}" dt="2021-03-02T00:56:25.885" v="1274" actId="14100"/>
          <ac:spMkLst>
            <pc:docMk/>
            <pc:sldMk cId="3087174330" sldId="514"/>
            <ac:spMk id="3" creationId="{E42EA380-D846-40C5-B906-2B6D14C0DCAE}"/>
          </ac:spMkLst>
        </pc:spChg>
        <pc:spChg chg="del">
          <ac:chgData name="Kenneth" userId="e6c3de41-b5ba-4680-b536-35921ec7cdb7" providerId="ADAL" clId="{22DA2591-57CB-4603-AC25-BE09D297CAD9}" dt="2021-03-01T22:13:59.043" v="1213" actId="478"/>
          <ac:spMkLst>
            <pc:docMk/>
            <pc:sldMk cId="3087174330" sldId="514"/>
            <ac:spMk id="5" creationId="{E7DC905B-D08E-4BFA-ABC7-B8D7F42B261E}"/>
          </ac:spMkLst>
        </pc:spChg>
        <pc:spChg chg="add mod">
          <ac:chgData name="Kenneth" userId="e6c3de41-b5ba-4680-b536-35921ec7cdb7" providerId="ADAL" clId="{22DA2591-57CB-4603-AC25-BE09D297CAD9}" dt="2021-03-01T22:14:00.267" v="1214"/>
          <ac:spMkLst>
            <pc:docMk/>
            <pc:sldMk cId="3087174330" sldId="514"/>
            <ac:spMk id="7" creationId="{7BBE16D2-B3E5-4EA2-9563-8DCDB5FD392D}"/>
          </ac:spMkLst>
        </pc:spChg>
      </pc:sldChg>
      <pc:sldChg chg="addSp delSp modSp mod">
        <pc:chgData name="Kenneth" userId="e6c3de41-b5ba-4680-b536-35921ec7cdb7" providerId="ADAL" clId="{22DA2591-57CB-4603-AC25-BE09D297CAD9}" dt="2021-03-01T22:14:11.696" v="1216"/>
        <pc:sldMkLst>
          <pc:docMk/>
          <pc:sldMk cId="717836051" sldId="516"/>
        </pc:sldMkLst>
        <pc:spChg chg="del">
          <ac:chgData name="Kenneth" userId="e6c3de41-b5ba-4680-b536-35921ec7cdb7" providerId="ADAL" clId="{22DA2591-57CB-4603-AC25-BE09D297CAD9}" dt="2021-03-01T22:14:10.755" v="1215" actId="478"/>
          <ac:spMkLst>
            <pc:docMk/>
            <pc:sldMk cId="717836051" sldId="516"/>
            <ac:spMk id="5" creationId="{E7DC905B-D08E-4BFA-ABC7-B8D7F42B261E}"/>
          </ac:spMkLst>
        </pc:spChg>
        <pc:spChg chg="add mod">
          <ac:chgData name="Kenneth" userId="e6c3de41-b5ba-4680-b536-35921ec7cdb7" providerId="ADAL" clId="{22DA2591-57CB-4603-AC25-BE09D297CAD9}" dt="2021-03-01T22:14:11.696" v="1216"/>
          <ac:spMkLst>
            <pc:docMk/>
            <pc:sldMk cId="717836051" sldId="516"/>
            <ac:spMk id="7" creationId="{C4DFB08D-7704-4A4F-9377-DBF4911C1E25}"/>
          </ac:spMkLst>
        </pc:spChg>
      </pc:sldChg>
      <pc:sldChg chg="addSp delSp modSp mod">
        <pc:chgData name="Kenneth" userId="e6c3de41-b5ba-4680-b536-35921ec7cdb7" providerId="ADAL" clId="{22DA2591-57CB-4603-AC25-BE09D297CAD9}" dt="2021-03-01T22:15:49.144" v="1220"/>
        <pc:sldMkLst>
          <pc:docMk/>
          <pc:sldMk cId="1482311585" sldId="518"/>
        </pc:sldMkLst>
        <pc:spChg chg="del">
          <ac:chgData name="Kenneth" userId="e6c3de41-b5ba-4680-b536-35921ec7cdb7" providerId="ADAL" clId="{22DA2591-57CB-4603-AC25-BE09D297CAD9}" dt="2021-03-01T22:14:20.387" v="1217" actId="478"/>
          <ac:spMkLst>
            <pc:docMk/>
            <pc:sldMk cId="1482311585" sldId="518"/>
            <ac:spMk id="5" creationId="{E7DC905B-D08E-4BFA-ABC7-B8D7F42B261E}"/>
          </ac:spMkLst>
        </pc:spChg>
        <pc:spChg chg="add mod">
          <ac:chgData name="Kenneth" userId="e6c3de41-b5ba-4680-b536-35921ec7cdb7" providerId="ADAL" clId="{22DA2591-57CB-4603-AC25-BE09D297CAD9}" dt="2021-03-01T22:15:49.144" v="1220"/>
          <ac:spMkLst>
            <pc:docMk/>
            <pc:sldMk cId="1482311585" sldId="518"/>
            <ac:spMk id="9" creationId="{939AC8F9-7758-4425-9E1F-E6B22E65C4D3}"/>
          </ac:spMkLst>
        </pc:spChg>
        <pc:picChg chg="add del">
          <ac:chgData name="Kenneth" userId="e6c3de41-b5ba-4680-b536-35921ec7cdb7" providerId="ADAL" clId="{22DA2591-57CB-4603-AC25-BE09D297CAD9}" dt="2021-03-01T22:15:39.908" v="1219" actId="22"/>
          <ac:picMkLst>
            <pc:docMk/>
            <pc:sldMk cId="1482311585" sldId="518"/>
            <ac:picMk id="8" creationId="{A5ABCE6D-31B0-419B-9CAC-3B0D2589E9B2}"/>
          </ac:picMkLst>
        </pc:picChg>
      </pc:sldChg>
      <pc:sldChg chg="addSp delSp modSp mod">
        <pc:chgData name="Kenneth" userId="e6c3de41-b5ba-4680-b536-35921ec7cdb7" providerId="ADAL" clId="{22DA2591-57CB-4603-AC25-BE09D297CAD9}" dt="2021-03-01T22:15:58.635" v="1222"/>
        <pc:sldMkLst>
          <pc:docMk/>
          <pc:sldMk cId="519813830" sldId="520"/>
        </pc:sldMkLst>
        <pc:spChg chg="del">
          <ac:chgData name="Kenneth" userId="e6c3de41-b5ba-4680-b536-35921ec7cdb7" providerId="ADAL" clId="{22DA2591-57CB-4603-AC25-BE09D297CAD9}" dt="2021-03-01T22:15:57.570" v="1221" actId="478"/>
          <ac:spMkLst>
            <pc:docMk/>
            <pc:sldMk cId="519813830" sldId="520"/>
            <ac:spMk id="5" creationId="{F74737CA-AD41-4BB2-A228-F88FD700991C}"/>
          </ac:spMkLst>
        </pc:spChg>
        <pc:spChg chg="add mod">
          <ac:chgData name="Kenneth" userId="e6c3de41-b5ba-4680-b536-35921ec7cdb7" providerId="ADAL" clId="{22DA2591-57CB-4603-AC25-BE09D297CAD9}" dt="2021-03-01T22:15:58.635" v="1222"/>
          <ac:spMkLst>
            <pc:docMk/>
            <pc:sldMk cId="519813830" sldId="520"/>
            <ac:spMk id="23" creationId="{9FE436BA-F53F-4AB0-9309-FC36A284C5E4}"/>
          </ac:spMkLst>
        </pc:spChg>
      </pc:sldChg>
      <pc:sldChg chg="addSp delSp modSp mod">
        <pc:chgData name="Kenneth" userId="e6c3de41-b5ba-4680-b536-35921ec7cdb7" providerId="ADAL" clId="{22DA2591-57CB-4603-AC25-BE09D297CAD9}" dt="2021-03-01T22:16:06.042" v="1224"/>
        <pc:sldMkLst>
          <pc:docMk/>
          <pc:sldMk cId="1017515321" sldId="521"/>
        </pc:sldMkLst>
        <pc:spChg chg="del">
          <ac:chgData name="Kenneth" userId="e6c3de41-b5ba-4680-b536-35921ec7cdb7" providerId="ADAL" clId="{22DA2591-57CB-4603-AC25-BE09D297CAD9}" dt="2021-03-01T22:16:05.091" v="1223" actId="478"/>
          <ac:spMkLst>
            <pc:docMk/>
            <pc:sldMk cId="1017515321" sldId="521"/>
            <ac:spMk id="5" creationId="{E7DC905B-D08E-4BFA-ABC7-B8D7F42B261E}"/>
          </ac:spMkLst>
        </pc:spChg>
        <pc:spChg chg="add mod">
          <ac:chgData name="Kenneth" userId="e6c3de41-b5ba-4680-b536-35921ec7cdb7" providerId="ADAL" clId="{22DA2591-57CB-4603-AC25-BE09D297CAD9}" dt="2021-03-01T22:16:06.042" v="1224"/>
          <ac:spMkLst>
            <pc:docMk/>
            <pc:sldMk cId="1017515321" sldId="521"/>
            <ac:spMk id="7" creationId="{41975F4B-D980-4F6E-9E60-A6FCCAF9A7E6}"/>
          </ac:spMkLst>
        </pc:spChg>
      </pc:sldChg>
      <pc:sldChg chg="addSp delSp modSp mod">
        <pc:chgData name="Kenneth" userId="e6c3de41-b5ba-4680-b536-35921ec7cdb7" providerId="ADAL" clId="{22DA2591-57CB-4603-AC25-BE09D297CAD9}" dt="2021-03-01T22:16:16.708" v="1226"/>
        <pc:sldMkLst>
          <pc:docMk/>
          <pc:sldMk cId="1840170784" sldId="523"/>
        </pc:sldMkLst>
        <pc:spChg chg="del">
          <ac:chgData name="Kenneth" userId="e6c3de41-b5ba-4680-b536-35921ec7cdb7" providerId="ADAL" clId="{22DA2591-57CB-4603-AC25-BE09D297CAD9}" dt="2021-03-01T22:16:15.732" v="1225" actId="478"/>
          <ac:spMkLst>
            <pc:docMk/>
            <pc:sldMk cId="1840170784" sldId="523"/>
            <ac:spMk id="5" creationId="{E7DC905B-D08E-4BFA-ABC7-B8D7F42B261E}"/>
          </ac:spMkLst>
        </pc:spChg>
        <pc:spChg chg="add mod">
          <ac:chgData name="Kenneth" userId="e6c3de41-b5ba-4680-b536-35921ec7cdb7" providerId="ADAL" clId="{22DA2591-57CB-4603-AC25-BE09D297CAD9}" dt="2021-03-01T22:16:16.708" v="1226"/>
          <ac:spMkLst>
            <pc:docMk/>
            <pc:sldMk cId="1840170784" sldId="523"/>
            <ac:spMk id="7" creationId="{3A1AE55C-19EF-4E76-A255-C812B516A2C8}"/>
          </ac:spMkLst>
        </pc:spChg>
      </pc:sldChg>
      <pc:sldChg chg="addSp delSp modSp mod">
        <pc:chgData name="Kenneth" userId="e6c3de41-b5ba-4680-b536-35921ec7cdb7" providerId="ADAL" clId="{22DA2591-57CB-4603-AC25-BE09D297CAD9}" dt="2021-03-01T22:16:32.344" v="1230"/>
        <pc:sldMkLst>
          <pc:docMk/>
          <pc:sldMk cId="3464601063" sldId="525"/>
        </pc:sldMkLst>
        <pc:spChg chg="del">
          <ac:chgData name="Kenneth" userId="e6c3de41-b5ba-4680-b536-35921ec7cdb7" providerId="ADAL" clId="{22DA2591-57CB-4603-AC25-BE09D297CAD9}" dt="2021-03-01T22:16:31.475" v="1229" actId="478"/>
          <ac:spMkLst>
            <pc:docMk/>
            <pc:sldMk cId="3464601063" sldId="525"/>
            <ac:spMk id="5" creationId="{E7DC905B-D08E-4BFA-ABC7-B8D7F42B261E}"/>
          </ac:spMkLst>
        </pc:spChg>
        <pc:spChg chg="add mod">
          <ac:chgData name="Kenneth" userId="e6c3de41-b5ba-4680-b536-35921ec7cdb7" providerId="ADAL" clId="{22DA2591-57CB-4603-AC25-BE09D297CAD9}" dt="2021-03-01T22:16:32.344" v="1230"/>
          <ac:spMkLst>
            <pc:docMk/>
            <pc:sldMk cId="3464601063" sldId="525"/>
            <ac:spMk id="7" creationId="{E15A5440-4A7A-4E92-9223-2851991F8316}"/>
          </ac:spMkLst>
        </pc:spChg>
      </pc:sldChg>
      <pc:sldChg chg="addSp delSp modSp mod">
        <pc:chgData name="Kenneth" userId="e6c3de41-b5ba-4680-b536-35921ec7cdb7" providerId="ADAL" clId="{22DA2591-57CB-4603-AC25-BE09D297CAD9}" dt="2021-03-02T01:28:18.100" v="1278" actId="20577"/>
        <pc:sldMkLst>
          <pc:docMk/>
          <pc:sldMk cId="464734787" sldId="527"/>
        </pc:sldMkLst>
        <pc:spChg chg="mod">
          <ac:chgData name="Kenneth" userId="e6c3de41-b5ba-4680-b536-35921ec7cdb7" providerId="ADAL" clId="{22DA2591-57CB-4603-AC25-BE09D297CAD9}" dt="2021-03-01T20:06:17.644" v="161" actId="20577"/>
          <ac:spMkLst>
            <pc:docMk/>
            <pc:sldMk cId="464734787" sldId="527"/>
            <ac:spMk id="2" creationId="{E7B9D387-3DCF-44C3-A24B-14EB25A4B56C}"/>
          </ac:spMkLst>
        </pc:spChg>
        <pc:spChg chg="mod">
          <ac:chgData name="Kenneth" userId="e6c3de41-b5ba-4680-b536-35921ec7cdb7" providerId="ADAL" clId="{22DA2591-57CB-4603-AC25-BE09D297CAD9}" dt="2021-03-02T01:28:18.100" v="1278" actId="20577"/>
          <ac:spMkLst>
            <pc:docMk/>
            <pc:sldMk cId="464734787" sldId="527"/>
            <ac:spMk id="3" creationId="{496A1949-572E-40D2-8D75-38EBACC1D0BE}"/>
          </ac:spMkLst>
        </pc:spChg>
        <pc:spChg chg="del">
          <ac:chgData name="Kenneth" userId="e6c3de41-b5ba-4680-b536-35921ec7cdb7" providerId="ADAL" clId="{22DA2591-57CB-4603-AC25-BE09D297CAD9}" dt="2021-03-01T22:16:24.740" v="1227" actId="478"/>
          <ac:spMkLst>
            <pc:docMk/>
            <pc:sldMk cId="464734787" sldId="527"/>
            <ac:spMk id="5" creationId="{74C53ED7-A81D-4F94-8AC1-FD3B6D080BFE}"/>
          </ac:spMkLst>
        </pc:spChg>
        <pc:spChg chg="add mod">
          <ac:chgData name="Kenneth" userId="e6c3de41-b5ba-4680-b536-35921ec7cdb7" providerId="ADAL" clId="{22DA2591-57CB-4603-AC25-BE09D297CAD9}" dt="2021-03-01T22:16:25.659" v="1228"/>
          <ac:spMkLst>
            <pc:docMk/>
            <pc:sldMk cId="464734787" sldId="527"/>
            <ac:spMk id="7" creationId="{6D118636-3012-42C7-8756-E65EAC837337}"/>
          </ac:spMkLst>
        </pc:spChg>
      </pc:sldChg>
      <pc:sldChg chg="addSp delSp modSp mod">
        <pc:chgData name="Kenneth" userId="e6c3de41-b5ba-4680-b536-35921ec7cdb7" providerId="ADAL" clId="{22DA2591-57CB-4603-AC25-BE09D297CAD9}" dt="2021-03-01T22:16:41.127" v="1232"/>
        <pc:sldMkLst>
          <pc:docMk/>
          <pc:sldMk cId="3717976468" sldId="528"/>
        </pc:sldMkLst>
        <pc:spChg chg="mod">
          <ac:chgData name="Kenneth" userId="e6c3de41-b5ba-4680-b536-35921ec7cdb7" providerId="ADAL" clId="{22DA2591-57CB-4603-AC25-BE09D297CAD9}" dt="2021-03-01T20:20:10.542" v="346" actId="20577"/>
          <ac:spMkLst>
            <pc:docMk/>
            <pc:sldMk cId="3717976468" sldId="528"/>
            <ac:spMk id="3" creationId="{496A1949-572E-40D2-8D75-38EBACC1D0BE}"/>
          </ac:spMkLst>
        </pc:spChg>
        <pc:spChg chg="del">
          <ac:chgData name="Kenneth" userId="e6c3de41-b5ba-4680-b536-35921ec7cdb7" providerId="ADAL" clId="{22DA2591-57CB-4603-AC25-BE09D297CAD9}" dt="2021-03-01T22:16:40.193" v="1231" actId="478"/>
          <ac:spMkLst>
            <pc:docMk/>
            <pc:sldMk cId="3717976468" sldId="528"/>
            <ac:spMk id="5" creationId="{74C53ED7-A81D-4F94-8AC1-FD3B6D080BFE}"/>
          </ac:spMkLst>
        </pc:spChg>
        <pc:spChg chg="add mod">
          <ac:chgData name="Kenneth" userId="e6c3de41-b5ba-4680-b536-35921ec7cdb7" providerId="ADAL" clId="{22DA2591-57CB-4603-AC25-BE09D297CAD9}" dt="2021-03-01T22:16:41.127" v="1232"/>
          <ac:spMkLst>
            <pc:docMk/>
            <pc:sldMk cId="3717976468" sldId="528"/>
            <ac:spMk id="7" creationId="{9395328F-6061-4506-B0DE-B774053FAF28}"/>
          </ac:spMkLst>
        </pc:spChg>
      </pc:sldChg>
      <pc:sldChg chg="addSp delSp modSp mod">
        <pc:chgData name="Kenneth" userId="e6c3de41-b5ba-4680-b536-35921ec7cdb7" providerId="ADAL" clId="{22DA2591-57CB-4603-AC25-BE09D297CAD9}" dt="2021-03-01T22:16:55.808" v="1236"/>
        <pc:sldMkLst>
          <pc:docMk/>
          <pc:sldMk cId="1963920577" sldId="529"/>
        </pc:sldMkLst>
        <pc:spChg chg="del">
          <ac:chgData name="Kenneth" userId="e6c3de41-b5ba-4680-b536-35921ec7cdb7" providerId="ADAL" clId="{22DA2591-57CB-4603-AC25-BE09D297CAD9}" dt="2021-03-01T22:16:54.786" v="1235" actId="478"/>
          <ac:spMkLst>
            <pc:docMk/>
            <pc:sldMk cId="1963920577" sldId="529"/>
            <ac:spMk id="5" creationId="{E7DC905B-D08E-4BFA-ABC7-B8D7F42B261E}"/>
          </ac:spMkLst>
        </pc:spChg>
        <pc:spChg chg="add mod">
          <ac:chgData name="Kenneth" userId="e6c3de41-b5ba-4680-b536-35921ec7cdb7" providerId="ADAL" clId="{22DA2591-57CB-4603-AC25-BE09D297CAD9}" dt="2021-03-01T22:16:55.808" v="1236"/>
          <ac:spMkLst>
            <pc:docMk/>
            <pc:sldMk cId="1963920577" sldId="529"/>
            <ac:spMk id="7" creationId="{C1E4A900-0AD0-4453-8823-F1CB54916031}"/>
          </ac:spMkLst>
        </pc:spChg>
      </pc:sldChg>
      <pc:sldChg chg="addSp delSp modSp mod">
        <pc:chgData name="Kenneth" userId="e6c3de41-b5ba-4680-b536-35921ec7cdb7" providerId="ADAL" clId="{22DA2591-57CB-4603-AC25-BE09D297CAD9}" dt="2021-03-01T22:17:04.504" v="1238"/>
        <pc:sldMkLst>
          <pc:docMk/>
          <pc:sldMk cId="3834477963" sldId="532"/>
        </pc:sldMkLst>
        <pc:spChg chg="mod">
          <ac:chgData name="Kenneth" userId="e6c3de41-b5ba-4680-b536-35921ec7cdb7" providerId="ADAL" clId="{22DA2591-57CB-4603-AC25-BE09D297CAD9}" dt="2021-03-01T20:24:21.692" v="354" actId="20577"/>
          <ac:spMkLst>
            <pc:docMk/>
            <pc:sldMk cId="3834477963" sldId="532"/>
            <ac:spMk id="2" creationId="{3D4E63BC-5042-4BD6-8658-FED5B13D813F}"/>
          </ac:spMkLst>
        </pc:spChg>
        <pc:spChg chg="del">
          <ac:chgData name="Kenneth" userId="e6c3de41-b5ba-4680-b536-35921ec7cdb7" providerId="ADAL" clId="{22DA2591-57CB-4603-AC25-BE09D297CAD9}" dt="2021-03-01T22:17:03.539" v="1237" actId="478"/>
          <ac:spMkLst>
            <pc:docMk/>
            <pc:sldMk cId="3834477963" sldId="532"/>
            <ac:spMk id="5" creationId="{E7DC905B-D08E-4BFA-ABC7-B8D7F42B261E}"/>
          </ac:spMkLst>
        </pc:spChg>
        <pc:spChg chg="add mod">
          <ac:chgData name="Kenneth" userId="e6c3de41-b5ba-4680-b536-35921ec7cdb7" providerId="ADAL" clId="{22DA2591-57CB-4603-AC25-BE09D297CAD9}" dt="2021-03-01T22:17:04.504" v="1238"/>
          <ac:spMkLst>
            <pc:docMk/>
            <pc:sldMk cId="3834477963" sldId="532"/>
            <ac:spMk id="7" creationId="{8F1038B8-F9B1-48ED-A047-0C98367BF866}"/>
          </ac:spMkLst>
        </pc:spChg>
      </pc:sldChg>
      <pc:sldChg chg="addSp delSp modSp mod">
        <pc:chgData name="Kenneth" userId="e6c3de41-b5ba-4680-b536-35921ec7cdb7" providerId="ADAL" clId="{22DA2591-57CB-4603-AC25-BE09D297CAD9}" dt="2021-03-01T22:17:13.145" v="1240"/>
        <pc:sldMkLst>
          <pc:docMk/>
          <pc:sldMk cId="3417038751" sldId="534"/>
        </pc:sldMkLst>
        <pc:spChg chg="del">
          <ac:chgData name="Kenneth" userId="e6c3de41-b5ba-4680-b536-35921ec7cdb7" providerId="ADAL" clId="{22DA2591-57CB-4603-AC25-BE09D297CAD9}" dt="2021-03-01T22:17:12.226" v="1239" actId="478"/>
          <ac:spMkLst>
            <pc:docMk/>
            <pc:sldMk cId="3417038751" sldId="534"/>
            <ac:spMk id="5" creationId="{E7DC905B-D08E-4BFA-ABC7-B8D7F42B261E}"/>
          </ac:spMkLst>
        </pc:spChg>
        <pc:spChg chg="add mod">
          <ac:chgData name="Kenneth" userId="e6c3de41-b5ba-4680-b536-35921ec7cdb7" providerId="ADAL" clId="{22DA2591-57CB-4603-AC25-BE09D297CAD9}" dt="2021-03-01T22:17:13.145" v="1240"/>
          <ac:spMkLst>
            <pc:docMk/>
            <pc:sldMk cId="3417038751" sldId="534"/>
            <ac:spMk id="7" creationId="{D01332B3-B959-4620-8D11-B4DAC39DF100}"/>
          </ac:spMkLst>
        </pc:spChg>
      </pc:sldChg>
      <pc:sldChg chg="addSp delSp modSp mod">
        <pc:chgData name="Kenneth" userId="e6c3de41-b5ba-4680-b536-35921ec7cdb7" providerId="ADAL" clId="{22DA2591-57CB-4603-AC25-BE09D297CAD9}" dt="2021-03-01T22:17:29.736" v="1244"/>
        <pc:sldMkLst>
          <pc:docMk/>
          <pc:sldMk cId="1890642456" sldId="536"/>
        </pc:sldMkLst>
        <pc:spChg chg="del">
          <ac:chgData name="Kenneth" userId="e6c3de41-b5ba-4680-b536-35921ec7cdb7" providerId="ADAL" clId="{22DA2591-57CB-4603-AC25-BE09D297CAD9}" dt="2021-03-01T22:17:28.808" v="1243" actId="478"/>
          <ac:spMkLst>
            <pc:docMk/>
            <pc:sldMk cId="1890642456" sldId="536"/>
            <ac:spMk id="5" creationId="{E7DC905B-D08E-4BFA-ABC7-B8D7F42B261E}"/>
          </ac:spMkLst>
        </pc:spChg>
        <pc:spChg chg="add mod">
          <ac:chgData name="Kenneth" userId="e6c3de41-b5ba-4680-b536-35921ec7cdb7" providerId="ADAL" clId="{22DA2591-57CB-4603-AC25-BE09D297CAD9}" dt="2021-03-01T22:17:29.736" v="1244"/>
          <ac:spMkLst>
            <pc:docMk/>
            <pc:sldMk cId="1890642456" sldId="536"/>
            <ac:spMk id="7" creationId="{9491D3F4-B784-4CF9-8699-B165E44C0D64}"/>
          </ac:spMkLst>
        </pc:spChg>
      </pc:sldChg>
      <pc:sldChg chg="addSp delSp modSp mod">
        <pc:chgData name="Kenneth" userId="e6c3de41-b5ba-4680-b536-35921ec7cdb7" providerId="ADAL" clId="{22DA2591-57CB-4603-AC25-BE09D297CAD9}" dt="2021-03-01T22:17:42.822" v="1248"/>
        <pc:sldMkLst>
          <pc:docMk/>
          <pc:sldMk cId="3365388690" sldId="538"/>
        </pc:sldMkLst>
        <pc:spChg chg="del">
          <ac:chgData name="Kenneth" userId="e6c3de41-b5ba-4680-b536-35921ec7cdb7" providerId="ADAL" clId="{22DA2591-57CB-4603-AC25-BE09D297CAD9}" dt="2021-03-01T22:17:41.827" v="1247" actId="478"/>
          <ac:spMkLst>
            <pc:docMk/>
            <pc:sldMk cId="3365388690" sldId="538"/>
            <ac:spMk id="5" creationId="{E7DC905B-D08E-4BFA-ABC7-B8D7F42B261E}"/>
          </ac:spMkLst>
        </pc:spChg>
        <pc:spChg chg="add mod">
          <ac:chgData name="Kenneth" userId="e6c3de41-b5ba-4680-b536-35921ec7cdb7" providerId="ADAL" clId="{22DA2591-57CB-4603-AC25-BE09D297CAD9}" dt="2021-03-01T22:17:42.822" v="1248"/>
          <ac:spMkLst>
            <pc:docMk/>
            <pc:sldMk cId="3365388690" sldId="538"/>
            <ac:spMk id="7" creationId="{0E8513B9-6688-4C2C-81FE-1CB90FD189AB}"/>
          </ac:spMkLst>
        </pc:spChg>
      </pc:sldChg>
      <pc:sldChg chg="addSp delSp modSp mod">
        <pc:chgData name="Kenneth" userId="e6c3de41-b5ba-4680-b536-35921ec7cdb7" providerId="ADAL" clId="{22DA2591-57CB-4603-AC25-BE09D297CAD9}" dt="2021-03-01T22:17:52.929" v="1250"/>
        <pc:sldMkLst>
          <pc:docMk/>
          <pc:sldMk cId="2994948583" sldId="540"/>
        </pc:sldMkLst>
        <pc:spChg chg="del">
          <ac:chgData name="Kenneth" userId="e6c3de41-b5ba-4680-b536-35921ec7cdb7" providerId="ADAL" clId="{22DA2591-57CB-4603-AC25-BE09D297CAD9}" dt="2021-03-01T22:17:52.274" v="1249" actId="478"/>
          <ac:spMkLst>
            <pc:docMk/>
            <pc:sldMk cId="2994948583" sldId="540"/>
            <ac:spMk id="5" creationId="{E7DC905B-D08E-4BFA-ABC7-B8D7F42B261E}"/>
          </ac:spMkLst>
        </pc:spChg>
        <pc:spChg chg="add mod">
          <ac:chgData name="Kenneth" userId="e6c3de41-b5ba-4680-b536-35921ec7cdb7" providerId="ADAL" clId="{22DA2591-57CB-4603-AC25-BE09D297CAD9}" dt="2021-03-01T22:17:52.929" v="1250"/>
          <ac:spMkLst>
            <pc:docMk/>
            <pc:sldMk cId="2994948583" sldId="540"/>
            <ac:spMk id="7" creationId="{056D711C-48E5-40CE-A871-0971F7F567AB}"/>
          </ac:spMkLst>
        </pc:spChg>
      </pc:sldChg>
      <pc:sldChg chg="modSp add mod ord">
        <pc:chgData name="Kenneth" userId="e6c3de41-b5ba-4680-b536-35921ec7cdb7" providerId="ADAL" clId="{22DA2591-57CB-4603-AC25-BE09D297CAD9}" dt="2021-02-24T11:18:33.081" v="17" actId="6549"/>
        <pc:sldMkLst>
          <pc:docMk/>
          <pc:sldMk cId="3261808766" sldId="541"/>
        </pc:sldMkLst>
        <pc:spChg chg="mod">
          <ac:chgData name="Kenneth" userId="e6c3de41-b5ba-4680-b536-35921ec7cdb7" providerId="ADAL" clId="{22DA2591-57CB-4603-AC25-BE09D297CAD9}" dt="2021-02-24T11:18:33.081" v="17" actId="6549"/>
          <ac:spMkLst>
            <pc:docMk/>
            <pc:sldMk cId="3261808766" sldId="541"/>
            <ac:spMk id="27" creationId="{AFB5FDB4-24DC-4228-BFAA-6D2002391308}"/>
          </ac:spMkLst>
        </pc:spChg>
      </pc:sldChg>
      <pc:sldChg chg="addSp delSp modSp add mod ord">
        <pc:chgData name="Kenneth" userId="e6c3de41-b5ba-4680-b536-35921ec7cdb7" providerId="ADAL" clId="{22DA2591-57CB-4603-AC25-BE09D297CAD9}" dt="2021-03-01T22:18:02.161" v="1252"/>
        <pc:sldMkLst>
          <pc:docMk/>
          <pc:sldMk cId="71233055" sldId="542"/>
        </pc:sldMkLst>
        <pc:spChg chg="mod">
          <ac:chgData name="Kenneth" userId="e6c3de41-b5ba-4680-b536-35921ec7cdb7" providerId="ADAL" clId="{22DA2591-57CB-4603-AC25-BE09D297CAD9}" dt="2021-02-24T11:19:03.522" v="24" actId="6549"/>
          <ac:spMkLst>
            <pc:docMk/>
            <pc:sldMk cId="71233055" sldId="542"/>
            <ac:spMk id="2" creationId="{3D4E63BC-5042-4BD6-8658-FED5B13D813F}"/>
          </ac:spMkLst>
        </pc:spChg>
        <pc:spChg chg="mod">
          <ac:chgData name="Kenneth" userId="e6c3de41-b5ba-4680-b536-35921ec7cdb7" providerId="ADAL" clId="{22DA2591-57CB-4603-AC25-BE09D297CAD9}" dt="2021-02-24T13:22:47.425" v="30" actId="20577"/>
          <ac:spMkLst>
            <pc:docMk/>
            <pc:sldMk cId="71233055" sldId="542"/>
            <ac:spMk id="3" creationId="{E42EA380-D846-40C5-B906-2B6D14C0DCAE}"/>
          </ac:spMkLst>
        </pc:spChg>
        <pc:spChg chg="del">
          <ac:chgData name="Kenneth" userId="e6c3de41-b5ba-4680-b536-35921ec7cdb7" providerId="ADAL" clId="{22DA2591-57CB-4603-AC25-BE09D297CAD9}" dt="2021-03-01T22:18:01.202" v="1251" actId="478"/>
          <ac:spMkLst>
            <pc:docMk/>
            <pc:sldMk cId="71233055" sldId="542"/>
            <ac:spMk id="5" creationId="{E7DC905B-D08E-4BFA-ABC7-B8D7F42B261E}"/>
          </ac:spMkLst>
        </pc:spChg>
        <pc:spChg chg="add mod">
          <ac:chgData name="Kenneth" userId="e6c3de41-b5ba-4680-b536-35921ec7cdb7" providerId="ADAL" clId="{22DA2591-57CB-4603-AC25-BE09D297CAD9}" dt="2021-03-01T22:18:02.161" v="1252"/>
          <ac:spMkLst>
            <pc:docMk/>
            <pc:sldMk cId="71233055" sldId="542"/>
            <ac:spMk id="7" creationId="{E3976E9D-A0DB-489D-8332-DEA957929680}"/>
          </ac:spMkLst>
        </pc:spChg>
      </pc:sldChg>
      <pc:sldChg chg="addSp delSp modSp add mod">
        <pc:chgData name="Kenneth" userId="e6c3de41-b5ba-4680-b536-35921ec7cdb7" providerId="ADAL" clId="{22DA2591-57CB-4603-AC25-BE09D297CAD9}" dt="2021-03-01T22:16:47.491" v="1234"/>
        <pc:sldMkLst>
          <pc:docMk/>
          <pc:sldMk cId="2906358594" sldId="543"/>
        </pc:sldMkLst>
        <pc:spChg chg="mod">
          <ac:chgData name="Kenneth" userId="e6c3de41-b5ba-4680-b536-35921ec7cdb7" providerId="ADAL" clId="{22DA2591-57CB-4603-AC25-BE09D297CAD9}" dt="2021-03-01T20:15:52.892" v="315" actId="20577"/>
          <ac:spMkLst>
            <pc:docMk/>
            <pc:sldMk cId="2906358594" sldId="543"/>
            <ac:spMk id="2" creationId="{E7B9D387-3DCF-44C3-A24B-14EB25A4B56C}"/>
          </ac:spMkLst>
        </pc:spChg>
        <pc:spChg chg="mod">
          <ac:chgData name="Kenneth" userId="e6c3de41-b5ba-4680-b536-35921ec7cdb7" providerId="ADAL" clId="{22DA2591-57CB-4603-AC25-BE09D297CAD9}" dt="2021-03-01T20:21:40.621" v="349" actId="20577"/>
          <ac:spMkLst>
            <pc:docMk/>
            <pc:sldMk cId="2906358594" sldId="543"/>
            <ac:spMk id="3" creationId="{496A1949-572E-40D2-8D75-38EBACC1D0BE}"/>
          </ac:spMkLst>
        </pc:spChg>
        <pc:spChg chg="del">
          <ac:chgData name="Kenneth" userId="e6c3de41-b5ba-4680-b536-35921ec7cdb7" providerId="ADAL" clId="{22DA2591-57CB-4603-AC25-BE09D297CAD9}" dt="2021-03-01T22:16:46.530" v="1233" actId="478"/>
          <ac:spMkLst>
            <pc:docMk/>
            <pc:sldMk cId="2906358594" sldId="543"/>
            <ac:spMk id="5" creationId="{74C53ED7-A81D-4F94-8AC1-FD3B6D080BFE}"/>
          </ac:spMkLst>
        </pc:spChg>
        <pc:spChg chg="add mod">
          <ac:chgData name="Kenneth" userId="e6c3de41-b5ba-4680-b536-35921ec7cdb7" providerId="ADAL" clId="{22DA2591-57CB-4603-AC25-BE09D297CAD9}" dt="2021-03-01T22:16:47.491" v="1234"/>
          <ac:spMkLst>
            <pc:docMk/>
            <pc:sldMk cId="2906358594" sldId="543"/>
            <ac:spMk id="7" creationId="{F4D991D2-FADE-4835-A519-3C51D14137EF}"/>
          </ac:spMkLst>
        </pc:spChg>
      </pc:sldChg>
      <pc:sldChg chg="addSp delSp modSp new mod modNotesTx">
        <pc:chgData name="Kenneth" userId="e6c3de41-b5ba-4680-b536-35921ec7cdb7" providerId="ADAL" clId="{22DA2591-57CB-4603-AC25-BE09D297CAD9}" dt="2021-03-01T22:17:20.568" v="1242"/>
        <pc:sldMkLst>
          <pc:docMk/>
          <pc:sldMk cId="2119254248" sldId="544"/>
        </pc:sldMkLst>
        <pc:spChg chg="mod">
          <ac:chgData name="Kenneth" userId="e6c3de41-b5ba-4680-b536-35921ec7cdb7" providerId="ADAL" clId="{22DA2591-57CB-4603-AC25-BE09D297CAD9}" dt="2021-03-01T20:26:55.873" v="370" actId="2711"/>
          <ac:spMkLst>
            <pc:docMk/>
            <pc:sldMk cId="2119254248" sldId="544"/>
            <ac:spMk id="2" creationId="{83B2EA89-44F9-4345-8912-120C1AB5F7CA}"/>
          </ac:spMkLst>
        </pc:spChg>
        <pc:spChg chg="mod">
          <ac:chgData name="Kenneth" userId="e6c3de41-b5ba-4680-b536-35921ec7cdb7" providerId="ADAL" clId="{22DA2591-57CB-4603-AC25-BE09D297CAD9}" dt="2021-03-01T20:35:44.141" v="501" actId="27636"/>
          <ac:spMkLst>
            <pc:docMk/>
            <pc:sldMk cId="2119254248" sldId="544"/>
            <ac:spMk id="3" creationId="{0C2B85B6-48EE-4F28-95C4-EA462F57DBF1}"/>
          </ac:spMkLst>
        </pc:spChg>
        <pc:spChg chg="del">
          <ac:chgData name="Kenneth" userId="e6c3de41-b5ba-4680-b536-35921ec7cdb7" providerId="ADAL" clId="{22DA2591-57CB-4603-AC25-BE09D297CAD9}" dt="2021-03-01T22:17:19.508" v="1241" actId="478"/>
          <ac:spMkLst>
            <pc:docMk/>
            <pc:sldMk cId="2119254248" sldId="544"/>
            <ac:spMk id="5" creationId="{3CCF6A11-ACEB-4B9F-B71D-7A8CCAF1A807}"/>
          </ac:spMkLst>
        </pc:spChg>
        <pc:spChg chg="add">
          <ac:chgData name="Kenneth" userId="e6c3de41-b5ba-4680-b536-35921ec7cdb7" providerId="ADAL" clId="{22DA2591-57CB-4603-AC25-BE09D297CAD9}" dt="2021-03-01T20:26:19.564" v="360"/>
          <ac:spMkLst>
            <pc:docMk/>
            <pc:sldMk cId="2119254248" sldId="544"/>
            <ac:spMk id="7" creationId="{4908F8A2-FAD8-4C62-9620-CAAD1AE03320}"/>
          </ac:spMkLst>
        </pc:spChg>
        <pc:spChg chg="add mod">
          <ac:chgData name="Kenneth" userId="e6c3de41-b5ba-4680-b536-35921ec7cdb7" providerId="ADAL" clId="{22DA2591-57CB-4603-AC25-BE09D297CAD9}" dt="2021-03-01T20:26:25.096" v="362"/>
          <ac:spMkLst>
            <pc:docMk/>
            <pc:sldMk cId="2119254248" sldId="544"/>
            <ac:spMk id="8" creationId="{6281EC72-6A3B-4336-8A78-8E83F4CD9A5D}"/>
          </ac:spMkLst>
        </pc:spChg>
        <pc:spChg chg="add mod">
          <ac:chgData name="Kenneth" userId="e6c3de41-b5ba-4680-b536-35921ec7cdb7" providerId="ADAL" clId="{22DA2591-57CB-4603-AC25-BE09D297CAD9}" dt="2021-03-01T20:28:05.781" v="384"/>
          <ac:spMkLst>
            <pc:docMk/>
            <pc:sldMk cId="2119254248" sldId="544"/>
            <ac:spMk id="9" creationId="{0D6D6D3F-43BB-4124-B624-667519A79B93}"/>
          </ac:spMkLst>
        </pc:spChg>
        <pc:spChg chg="add">
          <ac:chgData name="Kenneth" userId="e6c3de41-b5ba-4680-b536-35921ec7cdb7" providerId="ADAL" clId="{22DA2591-57CB-4603-AC25-BE09D297CAD9}" dt="2021-03-01T20:34:06.241" v="486"/>
          <ac:spMkLst>
            <pc:docMk/>
            <pc:sldMk cId="2119254248" sldId="544"/>
            <ac:spMk id="10" creationId="{6B073226-2C0B-4F12-9EB0-59BA64EFAC6F}"/>
          </ac:spMkLst>
        </pc:spChg>
        <pc:spChg chg="add del mod">
          <ac:chgData name="Kenneth" userId="e6c3de41-b5ba-4680-b536-35921ec7cdb7" providerId="ADAL" clId="{22DA2591-57CB-4603-AC25-BE09D297CAD9}" dt="2021-03-01T20:37:16.135" v="503"/>
          <ac:spMkLst>
            <pc:docMk/>
            <pc:sldMk cId="2119254248" sldId="544"/>
            <ac:spMk id="12" creationId="{5FC44A40-572C-4478-A558-99746AAFF6C3}"/>
          </ac:spMkLst>
        </pc:spChg>
        <pc:spChg chg="add mod">
          <ac:chgData name="Kenneth" userId="e6c3de41-b5ba-4680-b536-35921ec7cdb7" providerId="ADAL" clId="{22DA2591-57CB-4603-AC25-BE09D297CAD9}" dt="2021-03-01T22:17:20.568" v="1242"/>
          <ac:spMkLst>
            <pc:docMk/>
            <pc:sldMk cId="2119254248" sldId="544"/>
            <ac:spMk id="13" creationId="{7F2EE114-E711-4AFA-8633-1CC95F5082D3}"/>
          </ac:spMkLst>
        </pc:spChg>
      </pc:sldChg>
      <pc:sldChg chg="addSp delSp modSp new mod">
        <pc:chgData name="Kenneth" userId="e6c3de41-b5ba-4680-b536-35921ec7cdb7" providerId="ADAL" clId="{22DA2591-57CB-4603-AC25-BE09D297CAD9}" dt="2021-03-01T22:17:35.044" v="1246"/>
        <pc:sldMkLst>
          <pc:docMk/>
          <pc:sldMk cId="1289496314" sldId="545"/>
        </pc:sldMkLst>
        <pc:spChg chg="mod">
          <ac:chgData name="Kenneth" userId="e6c3de41-b5ba-4680-b536-35921ec7cdb7" providerId="ADAL" clId="{22DA2591-57CB-4603-AC25-BE09D297CAD9}" dt="2021-03-01T20:38:11.754" v="520" actId="20577"/>
          <ac:spMkLst>
            <pc:docMk/>
            <pc:sldMk cId="1289496314" sldId="545"/>
            <ac:spMk id="2" creationId="{B56FDC27-6A0A-43A6-B823-18F23343EF5C}"/>
          </ac:spMkLst>
        </pc:spChg>
        <pc:spChg chg="mod">
          <ac:chgData name="Kenneth" userId="e6c3de41-b5ba-4680-b536-35921ec7cdb7" providerId="ADAL" clId="{22DA2591-57CB-4603-AC25-BE09D297CAD9}" dt="2021-03-01T20:41:21.925" v="680" actId="403"/>
          <ac:spMkLst>
            <pc:docMk/>
            <pc:sldMk cId="1289496314" sldId="545"/>
            <ac:spMk id="3" creationId="{53103847-2EB5-477C-9442-98602F1824F4}"/>
          </ac:spMkLst>
        </pc:spChg>
        <pc:spChg chg="del">
          <ac:chgData name="Kenneth" userId="e6c3de41-b5ba-4680-b536-35921ec7cdb7" providerId="ADAL" clId="{22DA2591-57CB-4603-AC25-BE09D297CAD9}" dt="2021-03-01T22:17:34.403" v="1245" actId="478"/>
          <ac:spMkLst>
            <pc:docMk/>
            <pc:sldMk cId="1289496314" sldId="545"/>
            <ac:spMk id="5" creationId="{539EA406-848B-420A-AC94-329CE08E3A88}"/>
          </ac:spMkLst>
        </pc:spChg>
        <pc:spChg chg="add mod">
          <ac:chgData name="Kenneth" userId="e6c3de41-b5ba-4680-b536-35921ec7cdb7" providerId="ADAL" clId="{22DA2591-57CB-4603-AC25-BE09D297CAD9}" dt="2021-03-01T22:17:35.044" v="1246"/>
          <ac:spMkLst>
            <pc:docMk/>
            <pc:sldMk cId="1289496314" sldId="545"/>
            <ac:spMk id="7" creationId="{38862206-14A2-4A60-A25E-B124234EC5AC}"/>
          </ac:spMkLst>
        </pc:spChg>
      </pc:sldChg>
      <pc:sldChg chg="modSp add mod ord">
        <pc:chgData name="Kenneth" userId="e6c3de41-b5ba-4680-b536-35921ec7cdb7" providerId="ADAL" clId="{22DA2591-57CB-4603-AC25-BE09D297CAD9}" dt="2021-03-01T21:48:53.375" v="689" actId="404"/>
        <pc:sldMkLst>
          <pc:docMk/>
          <pc:sldMk cId="1157805165" sldId="546"/>
        </pc:sldMkLst>
        <pc:spChg chg="mod">
          <ac:chgData name="Kenneth" userId="e6c3de41-b5ba-4680-b536-35921ec7cdb7" providerId="ADAL" clId="{22DA2591-57CB-4603-AC25-BE09D297CAD9}" dt="2021-03-01T21:48:53.375" v="689" actId="404"/>
          <ac:spMkLst>
            <pc:docMk/>
            <pc:sldMk cId="1157805165" sldId="546"/>
            <ac:spMk id="27" creationId="{AFB5FDB4-24DC-4228-BFAA-6D2002391308}"/>
          </ac:spMkLst>
        </pc:spChg>
      </pc:sldChg>
      <pc:sldChg chg="addSp delSp modSp add mod ord">
        <pc:chgData name="Kenneth" userId="e6c3de41-b5ba-4680-b536-35921ec7cdb7" providerId="ADAL" clId="{22DA2591-57CB-4603-AC25-BE09D297CAD9}" dt="2021-03-02T14:05:05.351" v="1326" actId="20577"/>
        <pc:sldMkLst>
          <pc:docMk/>
          <pc:sldMk cId="363361605" sldId="547"/>
        </pc:sldMkLst>
        <pc:spChg chg="mod">
          <ac:chgData name="Kenneth" userId="e6c3de41-b5ba-4680-b536-35921ec7cdb7" providerId="ADAL" clId="{22DA2591-57CB-4603-AC25-BE09D297CAD9}" dt="2021-03-01T21:50:23.863" v="697" actId="113"/>
          <ac:spMkLst>
            <pc:docMk/>
            <pc:sldMk cId="363361605" sldId="547"/>
            <ac:spMk id="2" creationId="{3D4E63BC-5042-4BD6-8658-FED5B13D813F}"/>
          </ac:spMkLst>
        </pc:spChg>
        <pc:spChg chg="mod">
          <ac:chgData name="Kenneth" userId="e6c3de41-b5ba-4680-b536-35921ec7cdb7" providerId="ADAL" clId="{22DA2591-57CB-4603-AC25-BE09D297CAD9}" dt="2021-03-02T14:05:05.351" v="1326" actId="20577"/>
          <ac:spMkLst>
            <pc:docMk/>
            <pc:sldMk cId="363361605" sldId="547"/>
            <ac:spMk id="3" creationId="{E42EA380-D846-40C5-B906-2B6D14C0DCAE}"/>
          </ac:spMkLst>
        </pc:spChg>
        <pc:spChg chg="del">
          <ac:chgData name="Kenneth" userId="e6c3de41-b5ba-4680-b536-35921ec7cdb7" providerId="ADAL" clId="{22DA2591-57CB-4603-AC25-BE09D297CAD9}" dt="2021-03-01T22:18:10.049" v="1253" actId="478"/>
          <ac:spMkLst>
            <pc:docMk/>
            <pc:sldMk cId="363361605" sldId="547"/>
            <ac:spMk id="5" creationId="{E7DC905B-D08E-4BFA-ABC7-B8D7F42B261E}"/>
          </ac:spMkLst>
        </pc:spChg>
        <pc:spChg chg="add mod">
          <ac:chgData name="Kenneth" userId="e6c3de41-b5ba-4680-b536-35921ec7cdb7" providerId="ADAL" clId="{22DA2591-57CB-4603-AC25-BE09D297CAD9}" dt="2021-03-01T22:18:11.034" v="1254"/>
          <ac:spMkLst>
            <pc:docMk/>
            <pc:sldMk cId="363361605" sldId="547"/>
            <ac:spMk id="7" creationId="{793CBE70-6075-403E-9839-40D52A7FFE53}"/>
          </ac:spMkLst>
        </pc:spChg>
      </pc:sldChg>
      <pc:sldChg chg="modSp add mod ord">
        <pc:chgData name="Kenneth" userId="e6c3de41-b5ba-4680-b536-35921ec7cdb7" providerId="ADAL" clId="{22DA2591-57CB-4603-AC25-BE09D297CAD9}" dt="2021-03-01T21:51:52.533" v="721" actId="20577"/>
        <pc:sldMkLst>
          <pc:docMk/>
          <pc:sldMk cId="5010589" sldId="548"/>
        </pc:sldMkLst>
        <pc:spChg chg="mod">
          <ac:chgData name="Kenneth" userId="e6c3de41-b5ba-4680-b536-35921ec7cdb7" providerId="ADAL" clId="{22DA2591-57CB-4603-AC25-BE09D297CAD9}" dt="2021-03-01T21:51:52.533" v="721" actId="20577"/>
          <ac:spMkLst>
            <pc:docMk/>
            <pc:sldMk cId="5010589" sldId="548"/>
            <ac:spMk id="27" creationId="{AFB5FDB4-24DC-4228-BFAA-6D2002391308}"/>
          </ac:spMkLst>
        </pc:spChg>
      </pc:sldChg>
      <pc:sldChg chg="addSp delSp modSp add mod ord">
        <pc:chgData name="Kenneth" userId="e6c3de41-b5ba-4680-b536-35921ec7cdb7" providerId="ADAL" clId="{22DA2591-57CB-4603-AC25-BE09D297CAD9}" dt="2021-03-02T14:46:47.779" v="1328" actId="20577"/>
        <pc:sldMkLst>
          <pc:docMk/>
          <pc:sldMk cId="4265888662" sldId="549"/>
        </pc:sldMkLst>
        <pc:spChg chg="mod">
          <ac:chgData name="Kenneth" userId="e6c3de41-b5ba-4680-b536-35921ec7cdb7" providerId="ADAL" clId="{22DA2591-57CB-4603-AC25-BE09D297CAD9}" dt="2021-03-01T21:52:07.454" v="725" actId="6549"/>
          <ac:spMkLst>
            <pc:docMk/>
            <pc:sldMk cId="4265888662" sldId="549"/>
            <ac:spMk id="2" creationId="{3D4E63BC-5042-4BD6-8658-FED5B13D813F}"/>
          </ac:spMkLst>
        </pc:spChg>
        <pc:spChg chg="mod">
          <ac:chgData name="Kenneth" userId="e6c3de41-b5ba-4680-b536-35921ec7cdb7" providerId="ADAL" clId="{22DA2591-57CB-4603-AC25-BE09D297CAD9}" dt="2021-03-02T14:46:47.779" v="1328" actId="20577"/>
          <ac:spMkLst>
            <pc:docMk/>
            <pc:sldMk cId="4265888662" sldId="549"/>
            <ac:spMk id="3" creationId="{E42EA380-D846-40C5-B906-2B6D14C0DCAE}"/>
          </ac:spMkLst>
        </pc:spChg>
        <pc:spChg chg="del">
          <ac:chgData name="Kenneth" userId="e6c3de41-b5ba-4680-b536-35921ec7cdb7" providerId="ADAL" clId="{22DA2591-57CB-4603-AC25-BE09D297CAD9}" dt="2021-03-01T22:18:18.434" v="1255" actId="478"/>
          <ac:spMkLst>
            <pc:docMk/>
            <pc:sldMk cId="4265888662" sldId="549"/>
            <ac:spMk id="5" creationId="{E7DC905B-D08E-4BFA-ABC7-B8D7F42B261E}"/>
          </ac:spMkLst>
        </pc:spChg>
        <pc:spChg chg="add mod">
          <ac:chgData name="Kenneth" userId="e6c3de41-b5ba-4680-b536-35921ec7cdb7" providerId="ADAL" clId="{22DA2591-57CB-4603-AC25-BE09D297CAD9}" dt="2021-03-01T22:18:19.420" v="1256"/>
          <ac:spMkLst>
            <pc:docMk/>
            <pc:sldMk cId="4265888662" sldId="549"/>
            <ac:spMk id="7" creationId="{056B7869-208C-4ED1-A28B-7514BB3FA554}"/>
          </ac:spMkLst>
        </pc:spChg>
      </pc:sldChg>
      <pc:sldChg chg="ord">
        <pc:chgData name="Kenneth" userId="e6c3de41-b5ba-4680-b536-35921ec7cdb7" providerId="ADAL" clId="{22DA2591-57CB-4603-AC25-BE09D297CAD9}" dt="2021-03-01T21:53:59.631" v="731"/>
        <pc:sldMkLst>
          <pc:docMk/>
          <pc:sldMk cId="4253551538" sldId="1704"/>
        </pc:sldMkLst>
      </pc:sldChg>
      <pc:sldChg chg="addSp delSp modSp new mod setBg">
        <pc:chgData name="Kenneth" userId="e6c3de41-b5ba-4680-b536-35921ec7cdb7" providerId="ADAL" clId="{22DA2591-57CB-4603-AC25-BE09D297CAD9}" dt="2021-03-02T13:09:46.766" v="1324" actId="6549"/>
        <pc:sldMkLst>
          <pc:docMk/>
          <pc:sldMk cId="3061034965" sldId="1705"/>
        </pc:sldMkLst>
        <pc:spChg chg="mod">
          <ac:chgData name="Kenneth" userId="e6c3de41-b5ba-4680-b536-35921ec7cdb7" providerId="ADAL" clId="{22DA2591-57CB-4603-AC25-BE09D297CAD9}" dt="2021-03-01T22:11:59.482" v="1206" actId="14100"/>
          <ac:spMkLst>
            <pc:docMk/>
            <pc:sldMk cId="3061034965" sldId="1705"/>
            <ac:spMk id="2" creationId="{DAEA6F9A-D69F-401D-A051-B225EA3F9442}"/>
          </ac:spMkLst>
        </pc:spChg>
        <pc:spChg chg="mod">
          <ac:chgData name="Kenneth" userId="e6c3de41-b5ba-4680-b536-35921ec7cdb7" providerId="ADAL" clId="{22DA2591-57CB-4603-AC25-BE09D297CAD9}" dt="2021-03-02T13:09:46.766" v="1324" actId="6549"/>
          <ac:spMkLst>
            <pc:docMk/>
            <pc:sldMk cId="3061034965" sldId="1705"/>
            <ac:spMk id="3" creationId="{8F3B69B2-7247-44F2-A865-3DB59584CBB1}"/>
          </ac:spMkLst>
        </pc:spChg>
        <pc:spChg chg="mod ord">
          <ac:chgData name="Kenneth" userId="e6c3de41-b5ba-4680-b536-35921ec7cdb7" providerId="ADAL" clId="{22DA2591-57CB-4603-AC25-BE09D297CAD9}" dt="2021-03-01T22:02:55.174" v="1178" actId="26606"/>
          <ac:spMkLst>
            <pc:docMk/>
            <pc:sldMk cId="3061034965" sldId="1705"/>
            <ac:spMk id="4" creationId="{18C85FA8-AA64-41AD-A3AF-E319A2C745F6}"/>
          </ac:spMkLst>
        </pc:spChg>
        <pc:spChg chg="del mod">
          <ac:chgData name="Kenneth" userId="e6c3de41-b5ba-4680-b536-35921ec7cdb7" providerId="ADAL" clId="{22DA2591-57CB-4603-AC25-BE09D297CAD9}" dt="2021-03-01T22:18:25.393" v="1257" actId="478"/>
          <ac:spMkLst>
            <pc:docMk/>
            <pc:sldMk cId="3061034965" sldId="1705"/>
            <ac:spMk id="5" creationId="{4AC6EE32-D5AC-4E83-BB79-41CCD07B46C5}"/>
          </ac:spMkLst>
        </pc:spChg>
        <pc:spChg chg="mod">
          <ac:chgData name="Kenneth" userId="e6c3de41-b5ba-4680-b536-35921ec7cdb7" providerId="ADAL" clId="{22DA2591-57CB-4603-AC25-BE09D297CAD9}" dt="2021-03-01T22:02:55.174" v="1178" actId="26606"/>
          <ac:spMkLst>
            <pc:docMk/>
            <pc:sldMk cId="3061034965" sldId="1705"/>
            <ac:spMk id="6" creationId="{54016FA5-F021-4BB5-A6D8-3D681540DDF6}"/>
          </ac:spMkLst>
        </pc:spChg>
        <pc:spChg chg="add del">
          <ac:chgData name="Kenneth" userId="e6c3de41-b5ba-4680-b536-35921ec7cdb7" providerId="ADAL" clId="{22DA2591-57CB-4603-AC25-BE09D297CAD9}" dt="2021-03-01T22:09:15.993" v="1191" actId="26606"/>
          <ac:spMkLst>
            <pc:docMk/>
            <pc:sldMk cId="3061034965" sldId="1705"/>
            <ac:spMk id="12" creationId="{6AD30037-67ED-4367-9BE0-45787510BF13}"/>
          </ac:spMkLst>
        </pc:spChg>
        <pc:spChg chg="add">
          <ac:chgData name="Kenneth" userId="e6c3de41-b5ba-4680-b536-35921ec7cdb7" providerId="ADAL" clId="{22DA2591-57CB-4603-AC25-BE09D297CAD9}" dt="2021-03-01T22:09:15.993" v="1191" actId="26606"/>
          <ac:spMkLst>
            <pc:docMk/>
            <pc:sldMk cId="3061034965" sldId="1705"/>
            <ac:spMk id="25" creationId="{6AD30037-67ED-4367-9BE0-45787510BF13}"/>
          </ac:spMkLst>
        </pc:spChg>
        <pc:spChg chg="add mod">
          <ac:chgData name="Kenneth" userId="e6c3de41-b5ba-4680-b536-35921ec7cdb7" providerId="ADAL" clId="{22DA2591-57CB-4603-AC25-BE09D297CAD9}" dt="2021-03-01T22:18:27.610" v="1258"/>
          <ac:spMkLst>
            <pc:docMk/>
            <pc:sldMk cId="3061034965" sldId="1705"/>
            <ac:spMk id="26" creationId="{726E333E-5E81-49B4-97E0-4BF94383AC83}"/>
          </ac:spMkLst>
        </pc:spChg>
        <pc:grpChg chg="add del">
          <ac:chgData name="Kenneth" userId="e6c3de41-b5ba-4680-b536-35921ec7cdb7" providerId="ADAL" clId="{22DA2591-57CB-4603-AC25-BE09D297CAD9}" dt="2021-03-01T22:09:15.993" v="1191" actId="26606"/>
          <ac:grpSpMkLst>
            <pc:docMk/>
            <pc:sldMk cId="3061034965" sldId="1705"/>
            <ac:grpSpMk id="14" creationId="{50841A4E-5BC1-44B4-83CF-D524E8AEAD64}"/>
          </ac:grpSpMkLst>
        </pc:grpChg>
        <pc:grpChg chg="add">
          <ac:chgData name="Kenneth" userId="e6c3de41-b5ba-4680-b536-35921ec7cdb7" providerId="ADAL" clId="{22DA2591-57CB-4603-AC25-BE09D297CAD9}" dt="2021-03-01T22:09:15.993" v="1191" actId="26606"/>
          <ac:grpSpMkLst>
            <pc:docMk/>
            <pc:sldMk cId="3061034965" sldId="1705"/>
            <ac:grpSpMk id="27" creationId="{50841A4E-5BC1-44B4-83CF-D524E8AEAD64}"/>
          </ac:grpSpMkLst>
        </pc:grpChg>
        <pc:picChg chg="add del">
          <ac:chgData name="Kenneth" userId="e6c3de41-b5ba-4680-b536-35921ec7cdb7" providerId="ADAL" clId="{22DA2591-57CB-4603-AC25-BE09D297CAD9}" dt="2021-03-01T22:08:53.252" v="1187" actId="478"/>
          <ac:picMkLst>
            <pc:docMk/>
            <pc:sldMk cId="3061034965" sldId="1705"/>
            <ac:picMk id="8" creationId="{EDCBADC7-7D5D-4AF4-B8FD-4A90FAE7B7C0}"/>
          </ac:picMkLst>
        </pc:picChg>
        <pc:picChg chg="add mod ord">
          <ac:chgData name="Kenneth" userId="e6c3de41-b5ba-4680-b536-35921ec7cdb7" providerId="ADAL" clId="{22DA2591-57CB-4603-AC25-BE09D297CAD9}" dt="2021-03-01T22:09:15.993" v="1191" actId="26606"/>
          <ac:picMkLst>
            <pc:docMk/>
            <pc:sldMk cId="3061034965" sldId="1705"/>
            <ac:picMk id="9" creationId="{312D6399-10F8-4DFD-87C4-C692C81FC3AC}"/>
          </ac:picMkLst>
        </pc:picChg>
      </pc:sldChg>
    </pc:docChg>
  </pc:docChgLst>
  <pc:docChgLst>
    <pc:chgData name="Kenneth" userId="e6c3de41-b5ba-4680-b536-35921ec7cdb7" providerId="ADAL" clId="{1D3551F9-3F74-4F57-9D97-7934FE46C74F}"/>
    <pc:docChg chg="undo custSel mod addSld delSld modSld sldOrd delMainMaster">
      <pc:chgData name="Kenneth" userId="e6c3de41-b5ba-4680-b536-35921ec7cdb7" providerId="ADAL" clId="{1D3551F9-3F74-4F57-9D97-7934FE46C74F}" dt="2021-02-05T16:10:27.700" v="3231" actId="20577"/>
      <pc:docMkLst>
        <pc:docMk/>
      </pc:docMkLst>
      <pc:sldChg chg="modSp mod modNotesTx">
        <pc:chgData name="Kenneth" userId="e6c3de41-b5ba-4680-b536-35921ec7cdb7" providerId="ADAL" clId="{1D3551F9-3F74-4F57-9D97-7934FE46C74F}" dt="2021-02-04T20:28:44.071" v="3063"/>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4T20:25:05.901" v="3057" actId="1076"/>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del mod ord">
          <ac:chgData name="Kenneth" userId="e6c3de41-b5ba-4680-b536-35921ec7cdb7" providerId="ADAL" clId="{1D3551F9-3F74-4F57-9D97-7934FE46C74F}" dt="2021-02-04T20:24:58.246" v="3055" actId="478"/>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4T20:25:05.901" v="3057" actId="1076"/>
          <ac:spMkLst>
            <pc:docMk/>
            <pc:sldMk cId="818796410" sldId="513"/>
            <ac:spMk id="21" creationId="{99C15FD0-128E-4E74-B449-251A0EAE2DFD}"/>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21:34:28.546" v="2761" actId="20577"/>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21:34:28.546" v="2761" actId="20577"/>
          <ac:spMkLst>
            <pc:docMk/>
            <pc:sldMk cId="1482311585" sldId="518"/>
            <ac:spMk id="3" creationId="{E42EA380-D846-40C5-B906-2B6D14C0DCAE}"/>
          </ac:spMkLst>
        </pc:spChg>
      </pc:sldChg>
      <pc:sldChg chg="modSp mod">
        <pc:chgData name="Kenneth" userId="e6c3de41-b5ba-4680-b536-35921ec7cdb7" providerId="ADAL" clId="{1D3551F9-3F74-4F57-9D97-7934FE46C74F}" dt="2021-02-03T19:56:17.441" v="2248" actId="20577"/>
        <pc:sldMkLst>
          <pc:docMk/>
          <pc:sldMk cId="2967405684" sldId="519"/>
        </pc:sldMkLst>
        <pc:spChg chg="mod">
          <ac:chgData name="Kenneth" userId="e6c3de41-b5ba-4680-b536-35921ec7cdb7" providerId="ADAL" clId="{1D3551F9-3F74-4F57-9D97-7934FE46C74F}" dt="2021-02-03T19:56:17.441" v="2248" actId="20577"/>
          <ac:spMkLst>
            <pc:docMk/>
            <pc:sldMk cId="2967405684" sldId="519"/>
            <ac:spMk id="27" creationId="{AFB5FDB4-24DC-4228-BFAA-6D2002391308}"/>
          </ac:spMkLst>
        </pc:spChg>
      </pc:sldChg>
      <pc:sldChg chg="addSp delSp modSp new mod setBg">
        <pc:chgData name="Kenneth" userId="e6c3de41-b5ba-4680-b536-35921ec7cdb7" providerId="ADAL" clId="{1D3551F9-3F74-4F57-9D97-7934FE46C74F}" dt="2021-02-04T20:27:07.006" v="3062" actId="26606"/>
        <pc:sldMkLst>
          <pc:docMk/>
          <pc:sldMk cId="519813830" sldId="520"/>
        </pc:sldMkLst>
        <pc:spChg chg="mod">
          <ac:chgData name="Kenneth" userId="e6c3de41-b5ba-4680-b536-35921ec7cdb7" providerId="ADAL" clId="{1D3551F9-3F74-4F57-9D97-7934FE46C74F}" dt="2021-02-04T20:27:07.006" v="3062" actId="26606"/>
          <ac:spMkLst>
            <pc:docMk/>
            <pc:sldMk cId="519813830" sldId="520"/>
            <ac:spMk id="2" creationId="{99C3D3AF-957E-4720-BC7A-BB05DD91CD7E}"/>
          </ac:spMkLst>
        </pc:spChg>
        <pc:spChg chg="del mod">
          <ac:chgData name="Kenneth" userId="e6c3de41-b5ba-4680-b536-35921ec7cdb7" providerId="ADAL" clId="{1D3551F9-3F74-4F57-9D97-7934FE46C74F}" dt="2021-02-04T20:27:07.006" v="3062" actId="26606"/>
          <ac:spMkLst>
            <pc:docMk/>
            <pc:sldMk cId="519813830" sldId="520"/>
            <ac:spMk id="3" creationId="{AC9A9822-871A-4D4C-AD4B-47B040A85658}"/>
          </ac:spMkLst>
        </pc:spChg>
        <pc:spChg chg="mod ord">
          <ac:chgData name="Kenneth" userId="e6c3de41-b5ba-4680-b536-35921ec7cdb7" providerId="ADAL" clId="{1D3551F9-3F74-4F57-9D97-7934FE46C74F}" dt="2021-02-04T20:27:07.006" v="3062" actId="26606"/>
          <ac:spMkLst>
            <pc:docMk/>
            <pc:sldMk cId="519813830" sldId="520"/>
            <ac:spMk id="4" creationId="{BC1ECD40-DAB7-4B8C-9A4D-D05C4E9D408B}"/>
          </ac:spMkLst>
        </pc:spChg>
        <pc:spChg chg="mod">
          <ac:chgData name="Kenneth" userId="e6c3de41-b5ba-4680-b536-35921ec7cdb7" providerId="ADAL" clId="{1D3551F9-3F74-4F57-9D97-7934FE46C74F}" dt="2021-02-04T20:27:07.006" v="3062" actId="26606"/>
          <ac:spMkLst>
            <pc:docMk/>
            <pc:sldMk cId="519813830" sldId="520"/>
            <ac:spMk id="5" creationId="{F74737CA-AD41-4BB2-A228-F88FD700991C}"/>
          </ac:spMkLst>
        </pc:spChg>
        <pc:spChg chg="mod">
          <ac:chgData name="Kenneth" userId="e6c3de41-b5ba-4680-b536-35921ec7cdb7" providerId="ADAL" clId="{1D3551F9-3F74-4F57-9D97-7934FE46C74F}" dt="2021-02-04T20:27:07.006" v="3062" actId="26606"/>
          <ac:spMkLst>
            <pc:docMk/>
            <pc:sldMk cId="519813830" sldId="520"/>
            <ac:spMk id="6" creationId="{1CD8CCCD-A4F0-47A9-AC03-9D4E75A27293}"/>
          </ac:spMkLst>
        </pc:spChg>
        <pc:spChg chg="add">
          <ac:chgData name="Kenneth" userId="e6c3de41-b5ba-4680-b536-35921ec7cdb7" providerId="ADAL" clId="{1D3551F9-3F74-4F57-9D97-7934FE46C74F}" dt="2021-02-04T20:27:07.006" v="3062" actId="26606"/>
          <ac:spMkLst>
            <pc:docMk/>
            <pc:sldMk cId="519813830" sldId="520"/>
            <ac:spMk id="12" creationId="{63336871-0118-4F6E-8DBD-20AEFC62A9AD}"/>
          </ac:spMkLst>
        </pc:spChg>
        <pc:spChg chg="add">
          <ac:chgData name="Kenneth" userId="e6c3de41-b5ba-4680-b536-35921ec7cdb7" providerId="ADAL" clId="{1D3551F9-3F74-4F57-9D97-7934FE46C74F}" dt="2021-02-04T20:27:07.006" v="3062" actId="26606"/>
          <ac:spMkLst>
            <pc:docMk/>
            <pc:sldMk cId="519813830" sldId="520"/>
            <ac:spMk id="14" creationId="{F03CC8D0-33AF-417F-8454-1FDB6C22DD25}"/>
          </ac:spMkLst>
        </pc:spChg>
        <pc:grpChg chg="add">
          <ac:chgData name="Kenneth" userId="e6c3de41-b5ba-4680-b536-35921ec7cdb7" providerId="ADAL" clId="{1D3551F9-3F74-4F57-9D97-7934FE46C74F}" dt="2021-02-04T20:27:07.006" v="3062" actId="26606"/>
          <ac:grpSpMkLst>
            <pc:docMk/>
            <pc:sldMk cId="519813830" sldId="520"/>
            <ac:grpSpMk id="16" creationId="{B5A08A69-9EE1-4A9E-96B6-D769D87C2F9E}"/>
          </ac:grpSpMkLst>
        </pc:grpChg>
        <pc:graphicFrameChg chg="add">
          <ac:chgData name="Kenneth" userId="e6c3de41-b5ba-4680-b536-35921ec7cdb7" providerId="ADAL" clId="{1D3551F9-3F74-4F57-9D97-7934FE46C74F}" dt="2021-02-04T20:27:07.006" v="3062" actId="26606"/>
          <ac:graphicFrameMkLst>
            <pc:docMk/>
            <pc:sldMk cId="519813830" sldId="520"/>
            <ac:graphicFrameMk id="8" creationId="{DF32991D-71E4-4FDD-8A70-4AF305905FCC}"/>
          </ac:graphicFrameMkLst>
        </pc:graphicFrameChg>
      </pc:sldChg>
      <pc:sldChg chg="modSp mod">
        <pc:chgData name="Kenneth" userId="e6c3de41-b5ba-4680-b536-35921ec7cdb7" providerId="ADAL" clId="{1D3551F9-3F74-4F57-9D97-7934FE46C74F}" dt="2021-02-03T21:35:35.585" v="2786" actId="20577"/>
        <pc:sldMkLst>
          <pc:docMk/>
          <pc:sldMk cId="1017515321" sldId="521"/>
        </pc:sldMkLst>
        <pc:spChg chg="mod">
          <ac:chgData name="Kenneth" userId="e6c3de41-b5ba-4680-b536-35921ec7cdb7" providerId="ADAL" clId="{1D3551F9-3F74-4F57-9D97-7934FE46C74F}" dt="2021-02-03T21:35:35.585" v="2786" actId="20577"/>
          <ac:spMkLst>
            <pc:docMk/>
            <pc:sldMk cId="1017515321" sldId="521"/>
            <ac:spMk id="2" creationId="{3D4E63BC-5042-4BD6-8658-FED5B13D813F}"/>
          </ac:spMkLst>
        </pc:spChg>
        <pc:spChg chg="mod">
          <ac:chgData name="Kenneth" userId="e6c3de41-b5ba-4680-b536-35921ec7cdb7" providerId="ADAL" clId="{1D3551F9-3F74-4F57-9D97-7934FE46C74F}" dt="2021-02-03T21:35:19.648" v="2767" actId="20577"/>
          <ac:spMkLst>
            <pc:docMk/>
            <pc:sldMk cId="1017515321" sldId="521"/>
            <ac:spMk id="3" creationId="{E42EA380-D846-40C5-B906-2B6D14C0DCAE}"/>
          </ac:spMkLst>
        </pc:spChg>
      </pc:sldChg>
      <pc:sldChg chg="modSp mod">
        <pc:chgData name="Kenneth" userId="e6c3de41-b5ba-4680-b536-35921ec7cdb7" providerId="ADAL" clId="{1D3551F9-3F74-4F57-9D97-7934FE46C74F}" dt="2021-02-03T22:26:15.895" v="2805" actId="1076"/>
        <pc:sldMkLst>
          <pc:docMk/>
          <pc:sldMk cId="801545729" sldId="522"/>
        </pc:sldMkLst>
        <pc:spChg chg="mod">
          <ac:chgData name="Kenneth" userId="e6c3de41-b5ba-4680-b536-35921ec7cdb7" providerId="ADAL" clId="{1D3551F9-3F74-4F57-9D97-7934FE46C74F}" dt="2021-02-03T22:26:15.895" v="2805" actId="1076"/>
          <ac:spMkLst>
            <pc:docMk/>
            <pc:sldMk cId="801545729" sldId="522"/>
            <ac:spMk id="27" creationId="{AFB5FDB4-24DC-4228-BFAA-6D2002391308}"/>
          </ac:spMkLst>
        </pc:spChg>
      </pc:sldChg>
      <pc:sldChg chg="modSp del mod">
        <pc:chgData name="Kenneth" userId="e6c3de41-b5ba-4680-b536-35921ec7cdb7" providerId="ADAL" clId="{1D3551F9-3F74-4F57-9D97-7934FE46C74F}" dt="2021-02-03T23:16:21.195" v="2832" actId="2696"/>
        <pc:sldMkLst>
          <pc:docMk/>
          <pc:sldMk cId="903512244" sldId="523"/>
        </pc:sldMkLst>
        <pc:spChg chg="mod">
          <ac:chgData name="Kenneth" userId="e6c3de41-b5ba-4680-b536-35921ec7cdb7" providerId="ADAL" clId="{1D3551F9-3F74-4F57-9D97-7934FE46C74F}" dt="2021-02-03T23:16:15.665" v="2831" actId="20577"/>
          <ac:spMkLst>
            <pc:docMk/>
            <pc:sldMk cId="903512244" sldId="523"/>
            <ac:spMk id="27" creationId="{AFB5FDB4-24DC-4228-BFAA-6D2002391308}"/>
          </ac:spMkLst>
        </pc:spChg>
      </pc:sldChg>
      <pc:sldChg chg="modSp mod">
        <pc:chgData name="Kenneth" userId="e6c3de41-b5ba-4680-b536-35921ec7cdb7" providerId="ADAL" clId="{1D3551F9-3F74-4F57-9D97-7934FE46C74F}" dt="2021-02-03T23:49:14.865" v="2847" actId="20577"/>
        <pc:sldMkLst>
          <pc:docMk/>
          <pc:sldMk cId="1840170784" sldId="523"/>
        </pc:sldMkLst>
        <pc:spChg chg="mod">
          <ac:chgData name="Kenneth" userId="e6c3de41-b5ba-4680-b536-35921ec7cdb7" providerId="ADAL" clId="{1D3551F9-3F74-4F57-9D97-7934FE46C74F}" dt="2021-02-03T23:48:02.498" v="2836" actId="113"/>
          <ac:spMkLst>
            <pc:docMk/>
            <pc:sldMk cId="1840170784" sldId="523"/>
            <ac:spMk id="2" creationId="{3D4E63BC-5042-4BD6-8658-FED5B13D813F}"/>
          </ac:spMkLst>
        </pc:spChg>
        <pc:spChg chg="mod">
          <ac:chgData name="Kenneth" userId="e6c3de41-b5ba-4680-b536-35921ec7cdb7" providerId="ADAL" clId="{1D3551F9-3F74-4F57-9D97-7934FE46C74F}" dt="2021-02-03T23:49:14.865" v="2847" actId="20577"/>
          <ac:spMkLst>
            <pc:docMk/>
            <pc:sldMk cId="1840170784" sldId="523"/>
            <ac:spMk id="3" creationId="{E42EA380-D846-40C5-B906-2B6D14C0DCAE}"/>
          </ac:spMkLst>
        </pc:spChg>
      </pc:sldChg>
      <pc:sldChg chg="modSp mod">
        <pc:chgData name="Kenneth" userId="e6c3de41-b5ba-4680-b536-35921ec7cdb7" providerId="ADAL" clId="{1D3551F9-3F74-4F57-9D97-7934FE46C74F}" dt="2021-02-03T23:59:28.226" v="2864" actId="20577"/>
        <pc:sldMkLst>
          <pc:docMk/>
          <pc:sldMk cId="207289587" sldId="524"/>
        </pc:sldMkLst>
        <pc:spChg chg="mod">
          <ac:chgData name="Kenneth" userId="e6c3de41-b5ba-4680-b536-35921ec7cdb7" providerId="ADAL" clId="{1D3551F9-3F74-4F57-9D97-7934FE46C74F}" dt="2021-02-03T23:59:28.226" v="2864" actId="20577"/>
          <ac:spMkLst>
            <pc:docMk/>
            <pc:sldMk cId="207289587" sldId="524"/>
            <ac:spMk id="27" creationId="{AFB5FDB4-24DC-4228-BFAA-6D2002391308}"/>
          </ac:spMkLst>
        </pc:spChg>
      </pc:sldChg>
      <pc:sldChg chg="modSp mod">
        <pc:chgData name="Kenneth" userId="e6c3de41-b5ba-4680-b536-35921ec7cdb7" providerId="ADAL" clId="{1D3551F9-3F74-4F57-9D97-7934FE46C74F}" dt="2021-02-04T00:48:27.505" v="2873" actId="20577"/>
        <pc:sldMkLst>
          <pc:docMk/>
          <pc:sldMk cId="3464601063" sldId="525"/>
        </pc:sldMkLst>
        <pc:spChg chg="mod">
          <ac:chgData name="Kenneth" userId="e6c3de41-b5ba-4680-b536-35921ec7cdb7" providerId="ADAL" clId="{1D3551F9-3F74-4F57-9D97-7934FE46C74F}" dt="2021-02-04T00:48:11.239" v="2871"/>
          <ac:spMkLst>
            <pc:docMk/>
            <pc:sldMk cId="3464601063" sldId="525"/>
            <ac:spMk id="2" creationId="{3D4E63BC-5042-4BD6-8658-FED5B13D813F}"/>
          </ac:spMkLst>
        </pc:spChg>
        <pc:spChg chg="mod">
          <ac:chgData name="Kenneth" userId="e6c3de41-b5ba-4680-b536-35921ec7cdb7" providerId="ADAL" clId="{1D3551F9-3F74-4F57-9D97-7934FE46C74F}" dt="2021-02-04T00:48:27.505" v="2873" actId="20577"/>
          <ac:spMkLst>
            <pc:docMk/>
            <pc:sldMk cId="3464601063" sldId="525"/>
            <ac:spMk id="3" creationId="{E42EA380-D846-40C5-B906-2B6D14C0DCAE}"/>
          </ac:spMkLst>
        </pc:spChg>
      </pc:sldChg>
      <pc:sldChg chg="modSp add mod ord">
        <pc:chgData name="Kenneth" userId="e6c3de41-b5ba-4680-b536-35921ec7cdb7" providerId="ADAL" clId="{1D3551F9-3F74-4F57-9D97-7934FE46C74F}" dt="2021-02-04T11:10:53.001" v="2914" actId="20577"/>
        <pc:sldMkLst>
          <pc:docMk/>
          <pc:sldMk cId="1614959475" sldId="526"/>
        </pc:sldMkLst>
        <pc:spChg chg="mod">
          <ac:chgData name="Kenneth" userId="e6c3de41-b5ba-4680-b536-35921ec7cdb7" providerId="ADAL" clId="{1D3551F9-3F74-4F57-9D97-7934FE46C74F}" dt="2021-02-04T11:10:53.001" v="2914" actId="20577"/>
          <ac:spMkLst>
            <pc:docMk/>
            <pc:sldMk cId="1614959475" sldId="526"/>
            <ac:spMk id="27" creationId="{AFB5FDB4-24DC-4228-BFAA-6D2002391308}"/>
          </ac:spMkLst>
        </pc:spChg>
      </pc:sldChg>
      <pc:sldChg chg="modSp new mod">
        <pc:chgData name="Kenneth" userId="e6c3de41-b5ba-4680-b536-35921ec7cdb7" providerId="ADAL" clId="{1D3551F9-3F74-4F57-9D97-7934FE46C74F}" dt="2021-02-04T11:09:27.692" v="2903" actId="2711"/>
        <pc:sldMkLst>
          <pc:docMk/>
          <pc:sldMk cId="464734787" sldId="527"/>
        </pc:sldMkLst>
        <pc:spChg chg="mod">
          <ac:chgData name="Kenneth" userId="e6c3de41-b5ba-4680-b536-35921ec7cdb7" providerId="ADAL" clId="{1D3551F9-3F74-4F57-9D97-7934FE46C74F}" dt="2021-02-04T11:09:27.692" v="2903" actId="2711"/>
          <ac:spMkLst>
            <pc:docMk/>
            <pc:sldMk cId="464734787" sldId="527"/>
            <ac:spMk id="2" creationId="{E7B9D387-3DCF-44C3-A24B-14EB25A4B56C}"/>
          </ac:spMkLst>
        </pc:spChg>
      </pc:sldChg>
      <pc:sldChg chg="modSp add mod ord">
        <pc:chgData name="Kenneth" userId="e6c3de41-b5ba-4680-b536-35921ec7cdb7" providerId="ADAL" clId="{1D3551F9-3F74-4F57-9D97-7934FE46C74F}" dt="2021-02-04T11:54:55.911" v="2944" actId="20577"/>
        <pc:sldMkLst>
          <pc:docMk/>
          <pc:sldMk cId="3717976468" sldId="528"/>
        </pc:sldMkLst>
        <pc:spChg chg="mod">
          <ac:chgData name="Kenneth" userId="e6c3de41-b5ba-4680-b536-35921ec7cdb7" providerId="ADAL" clId="{1D3551F9-3F74-4F57-9D97-7934FE46C74F}" dt="2021-02-04T11:54:55.911" v="2944" actId="20577"/>
          <ac:spMkLst>
            <pc:docMk/>
            <pc:sldMk cId="3717976468" sldId="528"/>
            <ac:spMk id="2" creationId="{E7B9D387-3DCF-44C3-A24B-14EB25A4B56C}"/>
          </ac:spMkLst>
        </pc:spChg>
      </pc:sldChg>
      <pc:sldChg chg="modSp add mod ord">
        <pc:chgData name="Kenneth" userId="e6c3de41-b5ba-4680-b536-35921ec7cdb7" providerId="ADAL" clId="{1D3551F9-3F74-4F57-9D97-7934FE46C74F}" dt="2021-02-04T11:55:58.071" v="2957" actId="20577"/>
        <pc:sldMkLst>
          <pc:docMk/>
          <pc:sldMk cId="1963920577" sldId="529"/>
        </pc:sldMkLst>
        <pc:spChg chg="mod">
          <ac:chgData name="Kenneth" userId="e6c3de41-b5ba-4680-b536-35921ec7cdb7" providerId="ADAL" clId="{1D3551F9-3F74-4F57-9D97-7934FE46C74F}" dt="2021-02-04T11:55:33.911" v="2951" actId="20577"/>
          <ac:spMkLst>
            <pc:docMk/>
            <pc:sldMk cId="1963920577" sldId="529"/>
            <ac:spMk id="2" creationId="{3D4E63BC-5042-4BD6-8658-FED5B13D813F}"/>
          </ac:spMkLst>
        </pc:spChg>
        <pc:spChg chg="mod">
          <ac:chgData name="Kenneth" userId="e6c3de41-b5ba-4680-b536-35921ec7cdb7" providerId="ADAL" clId="{1D3551F9-3F74-4F57-9D97-7934FE46C74F}" dt="2021-02-04T11:55:58.071" v="2957" actId="20577"/>
          <ac:spMkLst>
            <pc:docMk/>
            <pc:sldMk cId="1963920577" sldId="529"/>
            <ac:spMk id="3" creationId="{E42EA380-D846-40C5-B906-2B6D14C0DCAE}"/>
          </ac:spMkLst>
        </pc:spChg>
      </pc:sldChg>
      <pc:sldChg chg="addSp delSp modSp new mod setBg">
        <pc:chgData name="Kenneth" userId="e6c3de41-b5ba-4680-b536-35921ec7cdb7" providerId="ADAL" clId="{1D3551F9-3F74-4F57-9D97-7934FE46C74F}" dt="2021-02-04T20:25:20.037" v="3061" actId="1076"/>
        <pc:sldMkLst>
          <pc:docMk/>
          <pc:sldMk cId="1505873301" sldId="530"/>
        </pc:sldMkLst>
        <pc:spChg chg="del mod">
          <ac:chgData name="Kenneth" userId="e6c3de41-b5ba-4680-b536-35921ec7cdb7" providerId="ADAL" clId="{1D3551F9-3F74-4F57-9D97-7934FE46C74F}" dt="2021-02-04T20:24:14.491" v="3050" actId="478"/>
          <ac:spMkLst>
            <pc:docMk/>
            <pc:sldMk cId="1505873301" sldId="530"/>
            <ac:spMk id="2" creationId="{B79754CE-39E5-4925-BE07-1CA8F27AC45C}"/>
          </ac:spMkLst>
        </pc:spChg>
        <pc:spChg chg="del mod">
          <ac:chgData name="Kenneth" userId="e6c3de41-b5ba-4680-b536-35921ec7cdb7" providerId="ADAL" clId="{1D3551F9-3F74-4F57-9D97-7934FE46C74F}" dt="2021-02-04T20:24:14.491" v="3050" actId="478"/>
          <ac:spMkLst>
            <pc:docMk/>
            <pc:sldMk cId="1505873301" sldId="530"/>
            <ac:spMk id="3" creationId="{C17C0412-48BF-4AE7-A13B-18F4F8C0029D}"/>
          </ac:spMkLst>
        </pc:spChg>
        <pc:spChg chg="mod ord">
          <ac:chgData name="Kenneth" userId="e6c3de41-b5ba-4680-b536-35921ec7cdb7" providerId="ADAL" clId="{1D3551F9-3F74-4F57-9D97-7934FE46C74F}" dt="2021-02-04T20:24:10.940" v="3049" actId="26606"/>
          <ac:spMkLst>
            <pc:docMk/>
            <pc:sldMk cId="1505873301" sldId="530"/>
            <ac:spMk id="4" creationId="{AFC639FC-F69F-4A81-8FA0-3C0C9354C4AA}"/>
          </ac:spMkLst>
        </pc:spChg>
        <pc:spChg chg="del mod">
          <ac:chgData name="Kenneth" userId="e6c3de41-b5ba-4680-b536-35921ec7cdb7" providerId="ADAL" clId="{1D3551F9-3F74-4F57-9D97-7934FE46C74F}" dt="2021-02-04T20:25:12.919" v="3059" actId="478"/>
          <ac:spMkLst>
            <pc:docMk/>
            <pc:sldMk cId="1505873301" sldId="530"/>
            <ac:spMk id="5" creationId="{60612EED-40AF-4E34-B36B-1612219E9107}"/>
          </ac:spMkLst>
        </pc:spChg>
        <pc:spChg chg="mod">
          <ac:chgData name="Kenneth" userId="e6c3de41-b5ba-4680-b536-35921ec7cdb7" providerId="ADAL" clId="{1D3551F9-3F74-4F57-9D97-7934FE46C74F}" dt="2021-02-04T20:24:10.940" v="3049" actId="26606"/>
          <ac:spMkLst>
            <pc:docMk/>
            <pc:sldMk cId="1505873301" sldId="530"/>
            <ac:spMk id="6" creationId="{4C7C1823-D94F-41B0-A5FC-007B945BBD78}"/>
          </ac:spMkLst>
        </pc:spChg>
        <pc:spChg chg="add del mod">
          <ac:chgData name="Kenneth" userId="e6c3de41-b5ba-4680-b536-35921ec7cdb7" providerId="ADAL" clId="{1D3551F9-3F74-4F57-9D97-7934FE46C74F}" dt="2021-02-04T20:24:18.935" v="3051" actId="478"/>
          <ac:spMkLst>
            <pc:docMk/>
            <pc:sldMk cId="1505873301" sldId="530"/>
            <ac:spMk id="8" creationId="{676C02C8-8C15-488D-8DCE-F5766CDF2D53}"/>
          </ac:spMkLst>
        </pc:spChg>
        <pc:spChg chg="add del mod">
          <ac:chgData name="Kenneth" userId="e6c3de41-b5ba-4680-b536-35921ec7cdb7" providerId="ADAL" clId="{1D3551F9-3F74-4F57-9D97-7934FE46C74F}" dt="2021-02-04T20:24:21.574" v="3052" actId="478"/>
          <ac:spMkLst>
            <pc:docMk/>
            <pc:sldMk cId="1505873301" sldId="530"/>
            <ac:spMk id="10" creationId="{44835AE9-1613-4605-8746-1703E2CC8D34}"/>
          </ac:spMkLst>
        </pc:spChg>
        <pc:spChg chg="add">
          <ac:chgData name="Kenneth" userId="e6c3de41-b5ba-4680-b536-35921ec7cdb7" providerId="ADAL" clId="{1D3551F9-3F74-4F57-9D97-7934FE46C74F}" dt="2021-02-04T20:24:10.940" v="3049" actId="26606"/>
          <ac:spMkLst>
            <pc:docMk/>
            <pc:sldMk cId="1505873301" sldId="530"/>
            <ac:spMk id="11" creationId="{E03BF673-8C68-4092-BF1B-53C57EFEC21F}"/>
          </ac:spMkLst>
        </pc:spChg>
        <pc:spChg chg="add">
          <ac:chgData name="Kenneth" userId="e6c3de41-b5ba-4680-b536-35921ec7cdb7" providerId="ADAL" clId="{1D3551F9-3F74-4F57-9D97-7934FE46C74F}" dt="2021-02-04T20:24:10.940" v="3049" actId="26606"/>
          <ac:spMkLst>
            <pc:docMk/>
            <pc:sldMk cId="1505873301" sldId="530"/>
            <ac:spMk id="13" creationId="{B1BDB70B-F0E6-4867-818F-C582494FB6D6}"/>
          </ac:spMkLst>
        </pc:spChg>
        <pc:spChg chg="add mod">
          <ac:chgData name="Kenneth" userId="e6c3de41-b5ba-4680-b536-35921ec7cdb7" providerId="ADAL" clId="{1D3551F9-3F74-4F57-9D97-7934FE46C74F}" dt="2021-02-04T20:24:35.397" v="3054" actId="1076"/>
          <ac:spMkLst>
            <pc:docMk/>
            <pc:sldMk cId="1505873301" sldId="530"/>
            <ac:spMk id="22" creationId="{3BBD2B2C-11BD-411A-911D-D640641021FE}"/>
          </ac:spMkLst>
        </pc:spChg>
        <pc:spChg chg="add mod">
          <ac:chgData name="Kenneth" userId="e6c3de41-b5ba-4680-b536-35921ec7cdb7" providerId="ADAL" clId="{1D3551F9-3F74-4F57-9D97-7934FE46C74F}" dt="2021-02-04T20:24:35.397" v="3054" actId="1076"/>
          <ac:spMkLst>
            <pc:docMk/>
            <pc:sldMk cId="1505873301" sldId="530"/>
            <ac:spMk id="23" creationId="{A64B56C5-12D0-4840-9FD4-050CF3DEEABF}"/>
          </ac:spMkLst>
        </pc:spChg>
        <pc:spChg chg="add mod">
          <ac:chgData name="Kenneth" userId="e6c3de41-b5ba-4680-b536-35921ec7cdb7" providerId="ADAL" clId="{1D3551F9-3F74-4F57-9D97-7934FE46C74F}" dt="2021-02-04T20:25:20.037" v="3061" actId="1076"/>
          <ac:spMkLst>
            <pc:docMk/>
            <pc:sldMk cId="1505873301" sldId="530"/>
            <ac:spMk id="24" creationId="{73DBE019-8084-4F9D-85E9-50E7E208AB79}"/>
          </ac:spMkLst>
        </pc:spChg>
        <pc:grpChg chg="add">
          <ac:chgData name="Kenneth" userId="e6c3de41-b5ba-4680-b536-35921ec7cdb7" providerId="ADAL" clId="{1D3551F9-3F74-4F57-9D97-7934FE46C74F}" dt="2021-02-04T20:24:10.940" v="3049" actId="26606"/>
          <ac:grpSpMkLst>
            <pc:docMk/>
            <pc:sldMk cId="1505873301" sldId="530"/>
            <ac:grpSpMk id="15" creationId="{1E52C707-F508-47B5-8864-8CC3EE0F030B}"/>
          </ac:grpSpMkLst>
        </pc:grpChg>
      </pc:sldChg>
      <pc:sldChg chg="modSp add mod ord">
        <pc:chgData name="Kenneth" userId="e6c3de41-b5ba-4680-b536-35921ec7cdb7" providerId="ADAL" clId="{1D3551F9-3F74-4F57-9D97-7934FE46C74F}" dt="2021-02-04T17:08:18.987" v="2988" actId="20577"/>
        <pc:sldMkLst>
          <pc:docMk/>
          <pc:sldMk cId="318480040" sldId="531"/>
        </pc:sldMkLst>
        <pc:spChg chg="mod">
          <ac:chgData name="Kenneth" userId="e6c3de41-b5ba-4680-b536-35921ec7cdb7" providerId="ADAL" clId="{1D3551F9-3F74-4F57-9D97-7934FE46C74F}" dt="2021-02-04T17:08:18.987" v="2988" actId="20577"/>
          <ac:spMkLst>
            <pc:docMk/>
            <pc:sldMk cId="318480040" sldId="531"/>
            <ac:spMk id="27" creationId="{AFB5FDB4-24DC-4228-BFAA-6D2002391308}"/>
          </ac:spMkLst>
        </pc:spChg>
      </pc:sldChg>
      <pc:sldChg chg="modSp add mod ord">
        <pc:chgData name="Kenneth" userId="e6c3de41-b5ba-4680-b536-35921ec7cdb7" providerId="ADAL" clId="{1D3551F9-3F74-4F57-9D97-7934FE46C74F}" dt="2021-02-04T17:27:05.592" v="2999" actId="20577"/>
        <pc:sldMkLst>
          <pc:docMk/>
          <pc:sldMk cId="3834477963" sldId="532"/>
        </pc:sldMkLst>
        <pc:spChg chg="mod">
          <ac:chgData name="Kenneth" userId="e6c3de41-b5ba-4680-b536-35921ec7cdb7" providerId="ADAL" clId="{1D3551F9-3F74-4F57-9D97-7934FE46C74F}" dt="2021-02-04T17:27:05.592" v="2999" actId="20577"/>
          <ac:spMkLst>
            <pc:docMk/>
            <pc:sldMk cId="3834477963" sldId="532"/>
            <ac:spMk id="2" creationId="{3D4E63BC-5042-4BD6-8658-FED5B13D813F}"/>
          </ac:spMkLst>
        </pc:spChg>
        <pc:spChg chg="mod">
          <ac:chgData name="Kenneth" userId="e6c3de41-b5ba-4680-b536-35921ec7cdb7" providerId="ADAL" clId="{1D3551F9-3F74-4F57-9D97-7934FE46C74F}" dt="2021-02-04T17:27:02.086" v="2997" actId="20577"/>
          <ac:spMkLst>
            <pc:docMk/>
            <pc:sldMk cId="3834477963" sldId="532"/>
            <ac:spMk id="3" creationId="{E42EA380-D846-40C5-B906-2B6D14C0DCAE}"/>
          </ac:spMkLst>
        </pc:spChg>
      </pc:sldChg>
      <pc:sldChg chg="delSp modSp add mod ord">
        <pc:chgData name="Kenneth" userId="e6c3de41-b5ba-4680-b536-35921ec7cdb7" providerId="ADAL" clId="{1D3551F9-3F74-4F57-9D97-7934FE46C74F}" dt="2021-02-04T22:22:54.870" v="3098"/>
        <pc:sldMkLst>
          <pc:docMk/>
          <pc:sldMk cId="3708578742" sldId="533"/>
        </pc:sldMkLst>
        <pc:spChg chg="mod">
          <ac:chgData name="Kenneth" userId="e6c3de41-b5ba-4680-b536-35921ec7cdb7" providerId="ADAL" clId="{1D3551F9-3F74-4F57-9D97-7934FE46C74F}" dt="2021-02-04T22:11:56.453" v="3097" actId="20577"/>
          <ac:spMkLst>
            <pc:docMk/>
            <pc:sldMk cId="3708578742" sldId="533"/>
            <ac:spMk id="27" creationId="{AFB5FDB4-24DC-4228-BFAA-6D2002391308}"/>
          </ac:spMkLst>
        </pc:spChg>
        <pc:picChg chg="del">
          <ac:chgData name="Kenneth" userId="e6c3de41-b5ba-4680-b536-35921ec7cdb7" providerId="ADAL" clId="{1D3551F9-3F74-4F57-9D97-7934FE46C74F}" dt="2021-02-04T22:22:54.870" v="3098"/>
          <ac:picMkLst>
            <pc:docMk/>
            <pc:sldMk cId="3708578742" sldId="533"/>
            <ac:picMk id="2" creationId="{BAF0DFCF-0392-49DF-85E7-AA97480DBF92}"/>
          </ac:picMkLst>
        </pc:picChg>
      </pc:sldChg>
      <pc:sldChg chg="modSp mod">
        <pc:chgData name="Kenneth" userId="e6c3de41-b5ba-4680-b536-35921ec7cdb7" providerId="ADAL" clId="{1D3551F9-3F74-4F57-9D97-7934FE46C74F}" dt="2021-02-04T22:26:03.351" v="3111" actId="20577"/>
        <pc:sldMkLst>
          <pc:docMk/>
          <pc:sldMk cId="3417038751" sldId="534"/>
        </pc:sldMkLst>
        <pc:spChg chg="mod">
          <ac:chgData name="Kenneth" userId="e6c3de41-b5ba-4680-b536-35921ec7cdb7" providerId="ADAL" clId="{1D3551F9-3F74-4F57-9D97-7934FE46C74F}" dt="2021-02-04T22:23:51.831" v="3109" actId="20577"/>
          <ac:spMkLst>
            <pc:docMk/>
            <pc:sldMk cId="3417038751" sldId="534"/>
            <ac:spMk id="2" creationId="{3D4E63BC-5042-4BD6-8658-FED5B13D813F}"/>
          </ac:spMkLst>
        </pc:spChg>
        <pc:spChg chg="mod">
          <ac:chgData name="Kenneth" userId="e6c3de41-b5ba-4680-b536-35921ec7cdb7" providerId="ADAL" clId="{1D3551F9-3F74-4F57-9D97-7934FE46C74F}" dt="2021-02-04T22:26:03.351" v="3111" actId="20577"/>
          <ac:spMkLst>
            <pc:docMk/>
            <pc:sldMk cId="3417038751" sldId="534"/>
            <ac:spMk id="3" creationId="{E42EA380-D846-40C5-B906-2B6D14C0DCAE}"/>
          </ac:spMkLst>
        </pc:spChg>
      </pc:sldChg>
      <pc:sldChg chg="modSp add mod ord">
        <pc:chgData name="Kenneth" userId="e6c3de41-b5ba-4680-b536-35921ec7cdb7" providerId="ADAL" clId="{1D3551F9-3F74-4F57-9D97-7934FE46C74F}" dt="2021-02-05T01:22:14.536" v="3118"/>
        <pc:sldMkLst>
          <pc:docMk/>
          <pc:sldMk cId="505060975" sldId="535"/>
        </pc:sldMkLst>
        <pc:spChg chg="mod">
          <ac:chgData name="Kenneth" userId="e6c3de41-b5ba-4680-b536-35921ec7cdb7" providerId="ADAL" clId="{1D3551F9-3F74-4F57-9D97-7934FE46C74F}" dt="2021-02-05T01:22:14.536" v="3118"/>
          <ac:spMkLst>
            <pc:docMk/>
            <pc:sldMk cId="505060975" sldId="535"/>
            <ac:spMk id="27" creationId="{AFB5FDB4-24DC-4228-BFAA-6D2002391308}"/>
          </ac:spMkLst>
        </pc:spChg>
      </pc:sldChg>
      <pc:sldChg chg="add del">
        <pc:chgData name="Kenneth" userId="e6c3de41-b5ba-4680-b536-35921ec7cdb7" providerId="ADAL" clId="{1D3551F9-3F74-4F57-9D97-7934FE46C74F}" dt="2021-02-04T22:23:19.410" v="3100"/>
        <pc:sldMkLst>
          <pc:docMk/>
          <pc:sldMk cId="2474321520" sldId="535"/>
        </pc:sldMkLst>
      </pc:sldChg>
      <pc:sldChg chg="modSp add mod ord">
        <pc:chgData name="Kenneth" userId="e6c3de41-b5ba-4680-b536-35921ec7cdb7" providerId="ADAL" clId="{1D3551F9-3F74-4F57-9D97-7934FE46C74F}" dt="2021-02-05T03:06:06.217" v="3143"/>
        <pc:sldMkLst>
          <pc:docMk/>
          <pc:sldMk cId="1890642456" sldId="536"/>
        </pc:sldMkLst>
        <pc:spChg chg="mod">
          <ac:chgData name="Kenneth" userId="e6c3de41-b5ba-4680-b536-35921ec7cdb7" providerId="ADAL" clId="{1D3551F9-3F74-4F57-9D97-7934FE46C74F}" dt="2021-02-05T03:06:06.217" v="3143"/>
          <ac:spMkLst>
            <pc:docMk/>
            <pc:sldMk cId="1890642456" sldId="536"/>
            <ac:spMk id="2" creationId="{3D4E63BC-5042-4BD6-8658-FED5B13D813F}"/>
          </ac:spMkLst>
        </pc:spChg>
        <pc:spChg chg="mod">
          <ac:chgData name="Kenneth" userId="e6c3de41-b5ba-4680-b536-35921ec7cdb7" providerId="ADAL" clId="{1D3551F9-3F74-4F57-9D97-7934FE46C74F}" dt="2021-02-05T02:04:44.264" v="3133" actId="20577"/>
          <ac:spMkLst>
            <pc:docMk/>
            <pc:sldMk cId="1890642456" sldId="536"/>
            <ac:spMk id="3" creationId="{E42EA380-D846-40C5-B906-2B6D14C0DCAE}"/>
          </ac:spMkLst>
        </pc:spChg>
      </pc:sldChg>
      <pc:sldChg chg="modSp add mod ord">
        <pc:chgData name="Kenneth" userId="e6c3de41-b5ba-4680-b536-35921ec7cdb7" providerId="ADAL" clId="{1D3551F9-3F74-4F57-9D97-7934FE46C74F}" dt="2021-02-05T02:32:59.413" v="3140" actId="20577"/>
        <pc:sldMkLst>
          <pc:docMk/>
          <pc:sldMk cId="43729179" sldId="537"/>
        </pc:sldMkLst>
        <pc:spChg chg="mod">
          <ac:chgData name="Kenneth" userId="e6c3de41-b5ba-4680-b536-35921ec7cdb7" providerId="ADAL" clId="{1D3551F9-3F74-4F57-9D97-7934FE46C74F}" dt="2021-02-05T02:32:59.413" v="3140" actId="20577"/>
          <ac:spMkLst>
            <pc:docMk/>
            <pc:sldMk cId="43729179" sldId="537"/>
            <ac:spMk id="27" creationId="{AFB5FDB4-24DC-4228-BFAA-6D2002391308}"/>
          </ac:spMkLst>
        </pc:spChg>
      </pc:sldChg>
      <pc:sldChg chg="modSp mod">
        <pc:chgData name="Kenneth" userId="e6c3de41-b5ba-4680-b536-35921ec7cdb7" providerId="ADAL" clId="{1D3551F9-3F74-4F57-9D97-7934FE46C74F}" dt="2021-02-05T03:10:13.606" v="3155" actId="20577"/>
        <pc:sldMkLst>
          <pc:docMk/>
          <pc:sldMk cId="3365388690" sldId="538"/>
        </pc:sldMkLst>
        <pc:spChg chg="mod">
          <ac:chgData name="Kenneth" userId="e6c3de41-b5ba-4680-b536-35921ec7cdb7" providerId="ADAL" clId="{1D3551F9-3F74-4F57-9D97-7934FE46C74F}" dt="2021-02-05T03:06:44.922" v="3144"/>
          <ac:spMkLst>
            <pc:docMk/>
            <pc:sldMk cId="3365388690" sldId="538"/>
            <ac:spMk id="2" creationId="{3D4E63BC-5042-4BD6-8658-FED5B13D813F}"/>
          </ac:spMkLst>
        </pc:spChg>
        <pc:spChg chg="mod">
          <ac:chgData name="Kenneth" userId="e6c3de41-b5ba-4680-b536-35921ec7cdb7" providerId="ADAL" clId="{1D3551F9-3F74-4F57-9D97-7934FE46C74F}" dt="2021-02-05T03:10:13.606" v="3155" actId="20577"/>
          <ac:spMkLst>
            <pc:docMk/>
            <pc:sldMk cId="3365388690" sldId="538"/>
            <ac:spMk id="3" creationId="{E42EA380-D846-40C5-B906-2B6D14C0DCAE}"/>
          </ac:spMkLst>
        </pc:spChg>
      </pc:sldChg>
      <pc:sldChg chg="modSp add mod ord">
        <pc:chgData name="Kenneth" userId="e6c3de41-b5ba-4680-b536-35921ec7cdb7" providerId="ADAL" clId="{1D3551F9-3F74-4F57-9D97-7934FE46C74F}" dt="2021-02-05T12:13:00.708" v="3189" actId="20577"/>
        <pc:sldMkLst>
          <pc:docMk/>
          <pc:sldMk cId="3586268951" sldId="539"/>
        </pc:sldMkLst>
        <pc:spChg chg="mod">
          <ac:chgData name="Kenneth" userId="e6c3de41-b5ba-4680-b536-35921ec7cdb7" providerId="ADAL" clId="{1D3551F9-3F74-4F57-9D97-7934FE46C74F}" dt="2021-02-05T12:13:00.708" v="3189" actId="20577"/>
          <ac:spMkLst>
            <pc:docMk/>
            <pc:sldMk cId="3586268951" sldId="539"/>
            <ac:spMk id="27" creationId="{AFB5FDB4-24DC-4228-BFAA-6D2002391308}"/>
          </ac:spMkLst>
        </pc:spChg>
      </pc:sldChg>
      <pc:sldChg chg="modSp add mod ord">
        <pc:chgData name="Kenneth" userId="e6c3de41-b5ba-4680-b536-35921ec7cdb7" providerId="ADAL" clId="{1D3551F9-3F74-4F57-9D97-7934FE46C74F}" dt="2021-02-05T16:10:27.700" v="3231" actId="20577"/>
        <pc:sldMkLst>
          <pc:docMk/>
          <pc:sldMk cId="2994948583" sldId="540"/>
        </pc:sldMkLst>
        <pc:spChg chg="mod">
          <ac:chgData name="Kenneth" userId="e6c3de41-b5ba-4680-b536-35921ec7cdb7" providerId="ADAL" clId="{1D3551F9-3F74-4F57-9D97-7934FE46C74F}" dt="2021-02-05T16:10:07.880" v="3199"/>
          <ac:spMkLst>
            <pc:docMk/>
            <pc:sldMk cId="2994948583" sldId="540"/>
            <ac:spMk id="2" creationId="{3D4E63BC-5042-4BD6-8658-FED5B13D813F}"/>
          </ac:spMkLst>
        </pc:spChg>
        <pc:spChg chg="mod">
          <ac:chgData name="Kenneth" userId="e6c3de41-b5ba-4680-b536-35921ec7cdb7" providerId="ADAL" clId="{1D3551F9-3F74-4F57-9D97-7934FE46C74F}" dt="2021-02-05T16:10:27.700" v="3231" actId="20577"/>
          <ac:spMkLst>
            <pc:docMk/>
            <pc:sldMk cId="2994948583" sldId="540"/>
            <ac:spMk id="3" creationId="{E42EA380-D846-40C5-B906-2B6D14C0DCAE}"/>
          </ac:spMkLst>
        </pc:spChg>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751D6C-BC0B-4B17-8C94-29F8EB94EB8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597838B-6EEA-498A-B955-953E104CDBD9}">
      <dgm:prSet/>
      <dgm:spPr/>
      <dgm:t>
        <a:bodyPr/>
        <a:lstStyle/>
        <a:p>
          <a:r>
            <a:rPr lang="en-US"/>
            <a:t>Technically, the AWS CloudShell can run AWS CLI commands without running the aws configure command, but we want this script to be able to run anywhere, not just the CloudShell.</a:t>
          </a:r>
        </a:p>
      </dgm:t>
    </dgm:pt>
    <dgm:pt modelId="{A89D5E48-9944-4D0B-955E-9BA4D8E2CDF1}" type="parTrans" cxnId="{B0ED032A-7F44-40D5-AB8F-0FE7A15C9E7D}">
      <dgm:prSet/>
      <dgm:spPr/>
      <dgm:t>
        <a:bodyPr/>
        <a:lstStyle/>
        <a:p>
          <a:endParaRPr lang="en-US"/>
        </a:p>
      </dgm:t>
    </dgm:pt>
    <dgm:pt modelId="{E3F8DDF4-3D4A-423B-9B4F-38A9A4E17712}" type="sibTrans" cxnId="{B0ED032A-7F44-40D5-AB8F-0FE7A15C9E7D}">
      <dgm:prSet/>
      <dgm:spPr/>
      <dgm:t>
        <a:bodyPr/>
        <a:lstStyle/>
        <a:p>
          <a:endParaRPr lang="en-US"/>
        </a:p>
      </dgm:t>
    </dgm:pt>
    <dgm:pt modelId="{ABD57345-4358-4B6C-A843-18362BC167A7}">
      <dgm:prSet/>
      <dgm:spPr/>
      <dgm:t>
        <a:bodyPr/>
        <a:lstStyle/>
        <a:p>
          <a:r>
            <a:rPr lang="en-US"/>
            <a:t>Normally, the CloudShell uses the permissions of the user who has logged into the Web Console.</a:t>
          </a:r>
        </a:p>
      </dgm:t>
    </dgm:pt>
    <dgm:pt modelId="{3E12CCD8-4F1B-432F-B511-7572C9744DB4}" type="parTrans" cxnId="{1A07F1BB-0EEF-45D2-AA10-4E32BD3D1C3E}">
      <dgm:prSet/>
      <dgm:spPr/>
      <dgm:t>
        <a:bodyPr/>
        <a:lstStyle/>
        <a:p>
          <a:endParaRPr lang="en-US"/>
        </a:p>
      </dgm:t>
    </dgm:pt>
    <dgm:pt modelId="{8B26C978-B761-4202-BB6B-D1A66A94D1A5}" type="sibTrans" cxnId="{1A07F1BB-0EEF-45D2-AA10-4E32BD3D1C3E}">
      <dgm:prSet/>
      <dgm:spPr/>
      <dgm:t>
        <a:bodyPr/>
        <a:lstStyle/>
        <a:p>
          <a:endParaRPr lang="en-US"/>
        </a:p>
      </dgm:t>
    </dgm:pt>
    <dgm:pt modelId="{83108BB8-0800-4136-AB18-21BB4FCE65A5}">
      <dgm:prSet/>
      <dgm:spPr/>
      <dgm:t>
        <a:bodyPr/>
        <a:lstStyle/>
        <a:p>
          <a:r>
            <a:rPr lang="en-US" b="1"/>
            <a:t>DO NOT </a:t>
          </a:r>
          <a:r>
            <a:rPr lang="en-US"/>
            <a:t>run aws configure on an EC2 instance, lest your ~/.aws/credentials file get compromised!</a:t>
          </a:r>
        </a:p>
      </dgm:t>
    </dgm:pt>
    <dgm:pt modelId="{9C3F7DE5-08B9-4291-A5BC-89B322BE9FB5}" type="parTrans" cxnId="{C22B8EDE-578B-4AC8-939D-DDBE72FDF1AE}">
      <dgm:prSet/>
      <dgm:spPr/>
      <dgm:t>
        <a:bodyPr/>
        <a:lstStyle/>
        <a:p>
          <a:endParaRPr lang="en-US"/>
        </a:p>
      </dgm:t>
    </dgm:pt>
    <dgm:pt modelId="{CF4269CD-D461-41C3-9ED6-95DBBF2AC85C}" type="sibTrans" cxnId="{C22B8EDE-578B-4AC8-939D-DDBE72FDF1AE}">
      <dgm:prSet/>
      <dgm:spPr/>
      <dgm:t>
        <a:bodyPr/>
        <a:lstStyle/>
        <a:p>
          <a:endParaRPr lang="en-US"/>
        </a:p>
      </dgm:t>
    </dgm:pt>
    <dgm:pt modelId="{50926CC7-3834-42DB-98D7-F865D57CFA07}">
      <dgm:prSet/>
      <dgm:spPr/>
      <dgm:t>
        <a:bodyPr/>
        <a:lstStyle/>
        <a:p>
          <a:r>
            <a:rPr lang="en-US"/>
            <a:t>Since the CloudShell can only be accessed via the Web Console, running it is an acceptable risk for this workshop.</a:t>
          </a:r>
        </a:p>
      </dgm:t>
    </dgm:pt>
    <dgm:pt modelId="{2C466223-50B4-4892-8181-C304CDB371F1}" type="parTrans" cxnId="{EA626A75-C780-43C3-BD1B-941320D33783}">
      <dgm:prSet/>
      <dgm:spPr/>
      <dgm:t>
        <a:bodyPr/>
        <a:lstStyle/>
        <a:p>
          <a:endParaRPr lang="en-US"/>
        </a:p>
      </dgm:t>
    </dgm:pt>
    <dgm:pt modelId="{F4659D69-BD10-436A-A315-5657BA1C8CF4}" type="sibTrans" cxnId="{EA626A75-C780-43C3-BD1B-941320D33783}">
      <dgm:prSet/>
      <dgm:spPr/>
      <dgm:t>
        <a:bodyPr/>
        <a:lstStyle/>
        <a:p>
          <a:endParaRPr lang="en-US"/>
        </a:p>
      </dgm:t>
    </dgm:pt>
    <dgm:pt modelId="{77684BFA-8B3D-4E1A-9E9D-2CE058CAF75C}" type="pres">
      <dgm:prSet presAssocID="{0A751D6C-BC0B-4B17-8C94-29F8EB94EB8A}" presName="root" presStyleCnt="0">
        <dgm:presLayoutVars>
          <dgm:dir/>
          <dgm:resizeHandles val="exact"/>
        </dgm:presLayoutVars>
      </dgm:prSet>
      <dgm:spPr/>
    </dgm:pt>
    <dgm:pt modelId="{13AAEABD-3BC7-4C89-B4E4-DA824CE989D5}" type="pres">
      <dgm:prSet presAssocID="{E597838B-6EEA-498A-B955-953E104CDBD9}" presName="compNode" presStyleCnt="0"/>
      <dgm:spPr/>
    </dgm:pt>
    <dgm:pt modelId="{FA0E1620-D1C6-4A42-9E64-87D17043D2A6}" type="pres">
      <dgm:prSet presAssocID="{E597838B-6EEA-498A-B955-953E104CDBD9}" presName="bgRect" presStyleLbl="bgShp" presStyleIdx="0" presStyleCnt="4"/>
      <dgm:spPr/>
    </dgm:pt>
    <dgm:pt modelId="{9537D1A6-535B-4876-A64B-9C5648453F18}" type="pres">
      <dgm:prSet presAssocID="{E597838B-6EEA-498A-B955-953E104CDB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8D846567-3EE3-49CC-A756-BFCA0FF3090F}" type="pres">
      <dgm:prSet presAssocID="{E597838B-6EEA-498A-B955-953E104CDBD9}" presName="spaceRect" presStyleCnt="0"/>
      <dgm:spPr/>
    </dgm:pt>
    <dgm:pt modelId="{6610FF21-59F1-4083-9200-1F3972B7FFA7}" type="pres">
      <dgm:prSet presAssocID="{E597838B-6EEA-498A-B955-953E104CDBD9}" presName="parTx" presStyleLbl="revTx" presStyleIdx="0" presStyleCnt="4">
        <dgm:presLayoutVars>
          <dgm:chMax val="0"/>
          <dgm:chPref val="0"/>
        </dgm:presLayoutVars>
      </dgm:prSet>
      <dgm:spPr/>
    </dgm:pt>
    <dgm:pt modelId="{DEADF856-4848-4E0F-9A26-21831BDE89C1}" type="pres">
      <dgm:prSet presAssocID="{E3F8DDF4-3D4A-423B-9B4F-38A9A4E17712}" presName="sibTrans" presStyleCnt="0"/>
      <dgm:spPr/>
    </dgm:pt>
    <dgm:pt modelId="{0727698B-9203-4D2B-A3C0-B7451654FA2A}" type="pres">
      <dgm:prSet presAssocID="{ABD57345-4358-4B6C-A843-18362BC167A7}" presName="compNode" presStyleCnt="0"/>
      <dgm:spPr/>
    </dgm:pt>
    <dgm:pt modelId="{4CDF2DCC-4713-4564-B5BF-CEA8FD2A7C5A}" type="pres">
      <dgm:prSet presAssocID="{ABD57345-4358-4B6C-A843-18362BC167A7}" presName="bgRect" presStyleLbl="bgShp" presStyleIdx="1" presStyleCnt="4"/>
      <dgm:spPr/>
    </dgm:pt>
    <dgm:pt modelId="{604F8D35-7E92-4E25-9169-705AD648C889}" type="pres">
      <dgm:prSet presAssocID="{ABD57345-4358-4B6C-A843-18362BC167A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ursor"/>
        </a:ext>
      </dgm:extLst>
    </dgm:pt>
    <dgm:pt modelId="{84BD7C08-7CA8-4352-9B5D-48AAF1DE362B}" type="pres">
      <dgm:prSet presAssocID="{ABD57345-4358-4B6C-A843-18362BC167A7}" presName="spaceRect" presStyleCnt="0"/>
      <dgm:spPr/>
    </dgm:pt>
    <dgm:pt modelId="{7A9B34B6-F084-4EAA-AB25-8685C0B8443D}" type="pres">
      <dgm:prSet presAssocID="{ABD57345-4358-4B6C-A843-18362BC167A7}" presName="parTx" presStyleLbl="revTx" presStyleIdx="1" presStyleCnt="4">
        <dgm:presLayoutVars>
          <dgm:chMax val="0"/>
          <dgm:chPref val="0"/>
        </dgm:presLayoutVars>
      </dgm:prSet>
      <dgm:spPr/>
    </dgm:pt>
    <dgm:pt modelId="{298D25ED-3FD2-4D77-888D-9CFE11164000}" type="pres">
      <dgm:prSet presAssocID="{8B26C978-B761-4202-BB6B-D1A66A94D1A5}" presName="sibTrans" presStyleCnt="0"/>
      <dgm:spPr/>
    </dgm:pt>
    <dgm:pt modelId="{2A739F6B-BB4E-4097-9B42-E835DF992E71}" type="pres">
      <dgm:prSet presAssocID="{83108BB8-0800-4136-AB18-21BB4FCE65A5}" presName="compNode" presStyleCnt="0"/>
      <dgm:spPr/>
    </dgm:pt>
    <dgm:pt modelId="{259F1957-16BF-48CA-8930-003EA7B6DF7F}" type="pres">
      <dgm:prSet presAssocID="{83108BB8-0800-4136-AB18-21BB4FCE65A5}" presName="bgRect" presStyleLbl="bgShp" presStyleIdx="2" presStyleCnt="4"/>
      <dgm:spPr/>
    </dgm:pt>
    <dgm:pt modelId="{0BADFCDC-E574-4327-A8CB-1857F388926A}" type="pres">
      <dgm:prSet presAssocID="{83108BB8-0800-4136-AB18-21BB4FCE65A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a:ext>
      </dgm:extLst>
    </dgm:pt>
    <dgm:pt modelId="{F762D74C-4E07-40BC-9F9D-2FD17E320A26}" type="pres">
      <dgm:prSet presAssocID="{83108BB8-0800-4136-AB18-21BB4FCE65A5}" presName="spaceRect" presStyleCnt="0"/>
      <dgm:spPr/>
    </dgm:pt>
    <dgm:pt modelId="{7AC92394-0289-4D37-94A6-8F6F55BEF95D}" type="pres">
      <dgm:prSet presAssocID="{83108BB8-0800-4136-AB18-21BB4FCE65A5}" presName="parTx" presStyleLbl="revTx" presStyleIdx="2" presStyleCnt="4">
        <dgm:presLayoutVars>
          <dgm:chMax val="0"/>
          <dgm:chPref val="0"/>
        </dgm:presLayoutVars>
      </dgm:prSet>
      <dgm:spPr/>
    </dgm:pt>
    <dgm:pt modelId="{433F721A-2857-4ED6-985F-DE9DA1D41B33}" type="pres">
      <dgm:prSet presAssocID="{CF4269CD-D461-41C3-9ED6-95DBBF2AC85C}" presName="sibTrans" presStyleCnt="0"/>
      <dgm:spPr/>
    </dgm:pt>
    <dgm:pt modelId="{405166D0-71A5-46F2-9261-7464194A856E}" type="pres">
      <dgm:prSet presAssocID="{50926CC7-3834-42DB-98D7-F865D57CFA07}" presName="compNode" presStyleCnt="0"/>
      <dgm:spPr/>
    </dgm:pt>
    <dgm:pt modelId="{2CFA522C-0571-4331-AAE8-975A7BE1D181}" type="pres">
      <dgm:prSet presAssocID="{50926CC7-3834-42DB-98D7-F865D57CFA07}" presName="bgRect" presStyleLbl="bgShp" presStyleIdx="3" presStyleCnt="4"/>
      <dgm:spPr/>
    </dgm:pt>
    <dgm:pt modelId="{64DDF7C6-09D6-4DDD-AA7F-F1CFBC45C334}" type="pres">
      <dgm:prSet presAssocID="{50926CC7-3834-42DB-98D7-F865D57CFA0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B658F6E0-C323-4224-855A-C8D17991010B}" type="pres">
      <dgm:prSet presAssocID="{50926CC7-3834-42DB-98D7-F865D57CFA07}" presName="spaceRect" presStyleCnt="0"/>
      <dgm:spPr/>
    </dgm:pt>
    <dgm:pt modelId="{6191A668-D3F6-47E9-AE74-76BAE4C79A95}" type="pres">
      <dgm:prSet presAssocID="{50926CC7-3834-42DB-98D7-F865D57CFA07}" presName="parTx" presStyleLbl="revTx" presStyleIdx="3" presStyleCnt="4">
        <dgm:presLayoutVars>
          <dgm:chMax val="0"/>
          <dgm:chPref val="0"/>
        </dgm:presLayoutVars>
      </dgm:prSet>
      <dgm:spPr/>
    </dgm:pt>
  </dgm:ptLst>
  <dgm:cxnLst>
    <dgm:cxn modelId="{937F8224-4151-43BD-A443-0239CFD9A026}" type="presOf" srcId="{ABD57345-4358-4B6C-A843-18362BC167A7}" destId="{7A9B34B6-F084-4EAA-AB25-8685C0B8443D}" srcOrd="0" destOrd="0" presId="urn:microsoft.com/office/officeart/2018/2/layout/IconVerticalSolidList"/>
    <dgm:cxn modelId="{B0ED032A-7F44-40D5-AB8F-0FE7A15C9E7D}" srcId="{0A751D6C-BC0B-4B17-8C94-29F8EB94EB8A}" destId="{E597838B-6EEA-498A-B955-953E104CDBD9}" srcOrd="0" destOrd="0" parTransId="{A89D5E48-9944-4D0B-955E-9BA4D8E2CDF1}" sibTransId="{E3F8DDF4-3D4A-423B-9B4F-38A9A4E17712}"/>
    <dgm:cxn modelId="{BB96522C-82A4-4AA0-8699-EA2219476DD5}" type="presOf" srcId="{E597838B-6EEA-498A-B955-953E104CDBD9}" destId="{6610FF21-59F1-4083-9200-1F3972B7FFA7}" srcOrd="0" destOrd="0" presId="urn:microsoft.com/office/officeart/2018/2/layout/IconVerticalSolidList"/>
    <dgm:cxn modelId="{EA626A75-C780-43C3-BD1B-941320D33783}" srcId="{0A751D6C-BC0B-4B17-8C94-29F8EB94EB8A}" destId="{50926CC7-3834-42DB-98D7-F865D57CFA07}" srcOrd="3" destOrd="0" parTransId="{2C466223-50B4-4892-8181-C304CDB371F1}" sibTransId="{F4659D69-BD10-436A-A315-5657BA1C8CF4}"/>
    <dgm:cxn modelId="{8DCCA576-F719-43D4-8789-71953EBD63DF}" type="presOf" srcId="{83108BB8-0800-4136-AB18-21BB4FCE65A5}" destId="{7AC92394-0289-4D37-94A6-8F6F55BEF95D}" srcOrd="0" destOrd="0" presId="urn:microsoft.com/office/officeart/2018/2/layout/IconVerticalSolidList"/>
    <dgm:cxn modelId="{815EF78E-79E7-45B5-9FCD-B0DDAE91600B}" type="presOf" srcId="{0A751D6C-BC0B-4B17-8C94-29F8EB94EB8A}" destId="{77684BFA-8B3D-4E1A-9E9D-2CE058CAF75C}" srcOrd="0" destOrd="0" presId="urn:microsoft.com/office/officeart/2018/2/layout/IconVerticalSolidList"/>
    <dgm:cxn modelId="{1A07F1BB-0EEF-45D2-AA10-4E32BD3D1C3E}" srcId="{0A751D6C-BC0B-4B17-8C94-29F8EB94EB8A}" destId="{ABD57345-4358-4B6C-A843-18362BC167A7}" srcOrd="1" destOrd="0" parTransId="{3E12CCD8-4F1B-432F-B511-7572C9744DB4}" sibTransId="{8B26C978-B761-4202-BB6B-D1A66A94D1A5}"/>
    <dgm:cxn modelId="{F9B840BE-DF56-4440-A2BD-6534DB8D479A}" type="presOf" srcId="{50926CC7-3834-42DB-98D7-F865D57CFA07}" destId="{6191A668-D3F6-47E9-AE74-76BAE4C79A95}" srcOrd="0" destOrd="0" presId="urn:microsoft.com/office/officeart/2018/2/layout/IconVerticalSolidList"/>
    <dgm:cxn modelId="{C22B8EDE-578B-4AC8-939D-DDBE72FDF1AE}" srcId="{0A751D6C-BC0B-4B17-8C94-29F8EB94EB8A}" destId="{83108BB8-0800-4136-AB18-21BB4FCE65A5}" srcOrd="2" destOrd="0" parTransId="{9C3F7DE5-08B9-4291-A5BC-89B322BE9FB5}" sibTransId="{CF4269CD-D461-41C3-9ED6-95DBBF2AC85C}"/>
    <dgm:cxn modelId="{9647E47D-DF19-49EB-BCC7-7A880660945F}" type="presParOf" srcId="{77684BFA-8B3D-4E1A-9E9D-2CE058CAF75C}" destId="{13AAEABD-3BC7-4C89-B4E4-DA824CE989D5}" srcOrd="0" destOrd="0" presId="urn:microsoft.com/office/officeart/2018/2/layout/IconVerticalSolidList"/>
    <dgm:cxn modelId="{AF332CCE-EBE0-4498-AD20-DB2698620C8E}" type="presParOf" srcId="{13AAEABD-3BC7-4C89-B4E4-DA824CE989D5}" destId="{FA0E1620-D1C6-4A42-9E64-87D17043D2A6}" srcOrd="0" destOrd="0" presId="urn:microsoft.com/office/officeart/2018/2/layout/IconVerticalSolidList"/>
    <dgm:cxn modelId="{F89777C9-84B4-45EF-891A-44403989670C}" type="presParOf" srcId="{13AAEABD-3BC7-4C89-B4E4-DA824CE989D5}" destId="{9537D1A6-535B-4876-A64B-9C5648453F18}" srcOrd="1" destOrd="0" presId="urn:microsoft.com/office/officeart/2018/2/layout/IconVerticalSolidList"/>
    <dgm:cxn modelId="{17E3FDA6-CD55-4C31-89C1-BA03DF581F98}" type="presParOf" srcId="{13AAEABD-3BC7-4C89-B4E4-DA824CE989D5}" destId="{8D846567-3EE3-49CC-A756-BFCA0FF3090F}" srcOrd="2" destOrd="0" presId="urn:microsoft.com/office/officeart/2018/2/layout/IconVerticalSolidList"/>
    <dgm:cxn modelId="{3935070C-7D31-4FDF-8157-EC2002D1BE5E}" type="presParOf" srcId="{13AAEABD-3BC7-4C89-B4E4-DA824CE989D5}" destId="{6610FF21-59F1-4083-9200-1F3972B7FFA7}" srcOrd="3" destOrd="0" presId="urn:microsoft.com/office/officeart/2018/2/layout/IconVerticalSolidList"/>
    <dgm:cxn modelId="{9B89C0BE-7EDF-4F28-BDBE-F85460E34639}" type="presParOf" srcId="{77684BFA-8B3D-4E1A-9E9D-2CE058CAF75C}" destId="{DEADF856-4848-4E0F-9A26-21831BDE89C1}" srcOrd="1" destOrd="0" presId="urn:microsoft.com/office/officeart/2018/2/layout/IconVerticalSolidList"/>
    <dgm:cxn modelId="{B2E41377-6CDB-4397-AA48-F0D950339092}" type="presParOf" srcId="{77684BFA-8B3D-4E1A-9E9D-2CE058CAF75C}" destId="{0727698B-9203-4D2B-A3C0-B7451654FA2A}" srcOrd="2" destOrd="0" presId="urn:microsoft.com/office/officeart/2018/2/layout/IconVerticalSolidList"/>
    <dgm:cxn modelId="{AA8DFBC6-4792-43A4-8552-6C89B826CE56}" type="presParOf" srcId="{0727698B-9203-4D2B-A3C0-B7451654FA2A}" destId="{4CDF2DCC-4713-4564-B5BF-CEA8FD2A7C5A}" srcOrd="0" destOrd="0" presId="urn:microsoft.com/office/officeart/2018/2/layout/IconVerticalSolidList"/>
    <dgm:cxn modelId="{66F71E86-0CEE-4DC1-A600-D22F126003E5}" type="presParOf" srcId="{0727698B-9203-4D2B-A3C0-B7451654FA2A}" destId="{604F8D35-7E92-4E25-9169-705AD648C889}" srcOrd="1" destOrd="0" presId="urn:microsoft.com/office/officeart/2018/2/layout/IconVerticalSolidList"/>
    <dgm:cxn modelId="{17641961-AB8C-4313-875F-E0E27D310CFC}" type="presParOf" srcId="{0727698B-9203-4D2B-A3C0-B7451654FA2A}" destId="{84BD7C08-7CA8-4352-9B5D-48AAF1DE362B}" srcOrd="2" destOrd="0" presId="urn:microsoft.com/office/officeart/2018/2/layout/IconVerticalSolidList"/>
    <dgm:cxn modelId="{614C3275-A934-4DD6-94C9-BA9BB4F65CA7}" type="presParOf" srcId="{0727698B-9203-4D2B-A3C0-B7451654FA2A}" destId="{7A9B34B6-F084-4EAA-AB25-8685C0B8443D}" srcOrd="3" destOrd="0" presId="urn:microsoft.com/office/officeart/2018/2/layout/IconVerticalSolidList"/>
    <dgm:cxn modelId="{00AD88AB-AC3D-4D06-9E79-6531490146E8}" type="presParOf" srcId="{77684BFA-8B3D-4E1A-9E9D-2CE058CAF75C}" destId="{298D25ED-3FD2-4D77-888D-9CFE11164000}" srcOrd="3" destOrd="0" presId="urn:microsoft.com/office/officeart/2018/2/layout/IconVerticalSolidList"/>
    <dgm:cxn modelId="{950F0E5B-7279-4A2D-9E59-F491718F56E5}" type="presParOf" srcId="{77684BFA-8B3D-4E1A-9E9D-2CE058CAF75C}" destId="{2A739F6B-BB4E-4097-9B42-E835DF992E71}" srcOrd="4" destOrd="0" presId="urn:microsoft.com/office/officeart/2018/2/layout/IconVerticalSolidList"/>
    <dgm:cxn modelId="{88506ED7-7021-41E0-8C4A-421C976F8DAA}" type="presParOf" srcId="{2A739F6B-BB4E-4097-9B42-E835DF992E71}" destId="{259F1957-16BF-48CA-8930-003EA7B6DF7F}" srcOrd="0" destOrd="0" presId="urn:microsoft.com/office/officeart/2018/2/layout/IconVerticalSolidList"/>
    <dgm:cxn modelId="{09A5632A-0741-45EB-AADC-E95B35147A32}" type="presParOf" srcId="{2A739F6B-BB4E-4097-9B42-E835DF992E71}" destId="{0BADFCDC-E574-4327-A8CB-1857F388926A}" srcOrd="1" destOrd="0" presId="urn:microsoft.com/office/officeart/2018/2/layout/IconVerticalSolidList"/>
    <dgm:cxn modelId="{30A1D6F4-7914-4FD9-9090-CEF028BA88AB}" type="presParOf" srcId="{2A739F6B-BB4E-4097-9B42-E835DF992E71}" destId="{F762D74C-4E07-40BC-9F9D-2FD17E320A26}" srcOrd="2" destOrd="0" presId="urn:microsoft.com/office/officeart/2018/2/layout/IconVerticalSolidList"/>
    <dgm:cxn modelId="{60616399-57BA-46FD-B480-32468E417B1B}" type="presParOf" srcId="{2A739F6B-BB4E-4097-9B42-E835DF992E71}" destId="{7AC92394-0289-4D37-94A6-8F6F55BEF95D}" srcOrd="3" destOrd="0" presId="urn:microsoft.com/office/officeart/2018/2/layout/IconVerticalSolidList"/>
    <dgm:cxn modelId="{D79A7A63-E0AC-43E5-9CC9-136F5A91B086}" type="presParOf" srcId="{77684BFA-8B3D-4E1A-9E9D-2CE058CAF75C}" destId="{433F721A-2857-4ED6-985F-DE9DA1D41B33}" srcOrd="5" destOrd="0" presId="urn:microsoft.com/office/officeart/2018/2/layout/IconVerticalSolidList"/>
    <dgm:cxn modelId="{D3F9D452-EEEA-4EB2-A36E-8E189C49DD56}" type="presParOf" srcId="{77684BFA-8B3D-4E1A-9E9D-2CE058CAF75C}" destId="{405166D0-71A5-46F2-9261-7464194A856E}" srcOrd="6" destOrd="0" presId="urn:microsoft.com/office/officeart/2018/2/layout/IconVerticalSolidList"/>
    <dgm:cxn modelId="{4264C2A4-677A-402C-8D3E-D924B74636DF}" type="presParOf" srcId="{405166D0-71A5-46F2-9261-7464194A856E}" destId="{2CFA522C-0571-4331-AAE8-975A7BE1D181}" srcOrd="0" destOrd="0" presId="urn:microsoft.com/office/officeart/2018/2/layout/IconVerticalSolidList"/>
    <dgm:cxn modelId="{A4BCDD38-4EDA-4FCB-BC75-9ABA4959EA62}" type="presParOf" srcId="{405166D0-71A5-46F2-9261-7464194A856E}" destId="{64DDF7C6-09D6-4DDD-AA7F-F1CFBC45C334}" srcOrd="1" destOrd="0" presId="urn:microsoft.com/office/officeart/2018/2/layout/IconVerticalSolidList"/>
    <dgm:cxn modelId="{48BE74DA-94A2-4C8D-A571-4407A2187A03}" type="presParOf" srcId="{405166D0-71A5-46F2-9261-7464194A856E}" destId="{B658F6E0-C323-4224-855A-C8D17991010B}" srcOrd="2" destOrd="0" presId="urn:microsoft.com/office/officeart/2018/2/layout/IconVerticalSolidList"/>
    <dgm:cxn modelId="{FF56DF09-468E-40C9-BFC2-A555AE0AE9D0}" type="presParOf" srcId="{405166D0-71A5-46F2-9261-7464194A856E}" destId="{6191A668-D3F6-47E9-AE74-76BAE4C79A9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E1620-D1C6-4A42-9E64-87D17043D2A6}">
      <dsp:nvSpPr>
        <dsp:cNvPr id="0" name=""/>
        <dsp:cNvSpPr/>
      </dsp:nvSpPr>
      <dsp:spPr>
        <a:xfrm>
          <a:off x="0" y="2174"/>
          <a:ext cx="6749521" cy="110220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37D1A6-535B-4876-A64B-9C5648453F18}">
      <dsp:nvSpPr>
        <dsp:cNvPr id="0" name=""/>
        <dsp:cNvSpPr/>
      </dsp:nvSpPr>
      <dsp:spPr>
        <a:xfrm>
          <a:off x="333416" y="250170"/>
          <a:ext cx="606210" cy="6062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610FF21-59F1-4083-9200-1F3972B7FFA7}">
      <dsp:nvSpPr>
        <dsp:cNvPr id="0" name=""/>
        <dsp:cNvSpPr/>
      </dsp:nvSpPr>
      <dsp:spPr>
        <a:xfrm>
          <a:off x="1273043" y="2174"/>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Technically, the AWS CloudShell can run AWS CLI commands without running the aws configure command, but we want this script to be able to run anywhere, not just the CloudShell.</a:t>
          </a:r>
        </a:p>
      </dsp:txBody>
      <dsp:txXfrm>
        <a:off x="1273043" y="2174"/>
        <a:ext cx="5476477" cy="1102201"/>
      </dsp:txXfrm>
    </dsp:sp>
    <dsp:sp modelId="{4CDF2DCC-4713-4564-B5BF-CEA8FD2A7C5A}">
      <dsp:nvSpPr>
        <dsp:cNvPr id="0" name=""/>
        <dsp:cNvSpPr/>
      </dsp:nvSpPr>
      <dsp:spPr>
        <a:xfrm>
          <a:off x="0" y="1379926"/>
          <a:ext cx="6749521" cy="110220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4F8D35-7E92-4E25-9169-705AD648C889}">
      <dsp:nvSpPr>
        <dsp:cNvPr id="0" name=""/>
        <dsp:cNvSpPr/>
      </dsp:nvSpPr>
      <dsp:spPr>
        <a:xfrm>
          <a:off x="333416" y="1627922"/>
          <a:ext cx="606210" cy="6062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9B34B6-F084-4EAA-AB25-8685C0B8443D}">
      <dsp:nvSpPr>
        <dsp:cNvPr id="0" name=""/>
        <dsp:cNvSpPr/>
      </dsp:nvSpPr>
      <dsp:spPr>
        <a:xfrm>
          <a:off x="1273043" y="1379926"/>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Normally, the CloudShell uses the permissions of the user who has logged into the Web Console.</a:t>
          </a:r>
        </a:p>
      </dsp:txBody>
      <dsp:txXfrm>
        <a:off x="1273043" y="1379926"/>
        <a:ext cx="5476477" cy="1102201"/>
      </dsp:txXfrm>
    </dsp:sp>
    <dsp:sp modelId="{259F1957-16BF-48CA-8930-003EA7B6DF7F}">
      <dsp:nvSpPr>
        <dsp:cNvPr id="0" name=""/>
        <dsp:cNvSpPr/>
      </dsp:nvSpPr>
      <dsp:spPr>
        <a:xfrm>
          <a:off x="0" y="2757679"/>
          <a:ext cx="6749521" cy="110220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ADFCDC-E574-4327-A8CB-1857F388926A}">
      <dsp:nvSpPr>
        <dsp:cNvPr id="0" name=""/>
        <dsp:cNvSpPr/>
      </dsp:nvSpPr>
      <dsp:spPr>
        <a:xfrm>
          <a:off x="333416" y="3005674"/>
          <a:ext cx="606210" cy="6062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C92394-0289-4D37-94A6-8F6F55BEF95D}">
      <dsp:nvSpPr>
        <dsp:cNvPr id="0" name=""/>
        <dsp:cNvSpPr/>
      </dsp:nvSpPr>
      <dsp:spPr>
        <a:xfrm>
          <a:off x="1273043" y="2757679"/>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b="1" kern="1200"/>
            <a:t>DO NOT </a:t>
          </a:r>
          <a:r>
            <a:rPr lang="en-US" sz="1600" kern="1200"/>
            <a:t>run aws configure on an EC2 instance, lest your ~/.aws/credentials file get compromised!</a:t>
          </a:r>
        </a:p>
      </dsp:txBody>
      <dsp:txXfrm>
        <a:off x="1273043" y="2757679"/>
        <a:ext cx="5476477" cy="1102201"/>
      </dsp:txXfrm>
    </dsp:sp>
    <dsp:sp modelId="{2CFA522C-0571-4331-AAE8-975A7BE1D181}">
      <dsp:nvSpPr>
        <dsp:cNvPr id="0" name=""/>
        <dsp:cNvSpPr/>
      </dsp:nvSpPr>
      <dsp:spPr>
        <a:xfrm>
          <a:off x="0" y="4135431"/>
          <a:ext cx="6749521" cy="110220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DDF7C6-09D6-4DDD-AA7F-F1CFBC45C334}">
      <dsp:nvSpPr>
        <dsp:cNvPr id="0" name=""/>
        <dsp:cNvSpPr/>
      </dsp:nvSpPr>
      <dsp:spPr>
        <a:xfrm>
          <a:off x="333416" y="4383426"/>
          <a:ext cx="606210" cy="6062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91A668-D3F6-47E9-AE74-76BAE4C79A95}">
      <dsp:nvSpPr>
        <dsp:cNvPr id="0" name=""/>
        <dsp:cNvSpPr/>
      </dsp:nvSpPr>
      <dsp:spPr>
        <a:xfrm>
          <a:off x="1273043" y="4135431"/>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Since the CloudShell can only be accessed via the Web Console, running it is an acceptable risk for this workshop.</a:t>
          </a:r>
        </a:p>
      </dsp:txBody>
      <dsp:txXfrm>
        <a:off x="1273043" y="4135431"/>
        <a:ext cx="5476477" cy="11022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eg>
</file>

<file path=ppt/media/image3.png>
</file>

<file path=ppt/media/image4.tmp>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3/2/2021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1200"/>
            <a:ext cx="6400800" cy="3600450"/>
          </a:xfrm>
        </p:spPr>
      </p:sp>
      <p:sp>
        <p:nvSpPr>
          <p:cNvPr id="3" name="Notes Placeholder 2"/>
          <p:cNvSpPr>
            <a:spLocks noGrp="1"/>
          </p:cNvSpPr>
          <p:nvPr>
            <p:ph type="body" idx="1"/>
          </p:nvPr>
        </p:nvSpPr>
        <p:spPr/>
        <p:txBody>
          <a:bodyPr/>
          <a:lstStyle/>
          <a:p>
            <a:r>
              <a:rPr lang="en-US" sz="1000" kern="1200" dirty="0">
                <a:solidFill>
                  <a:schemeClr val="tx1"/>
                </a:solidFill>
                <a:effectLst/>
                <a:latin typeface="Times New Roman" pitchFamily="18" charset="0"/>
                <a:ea typeface="+mn-ea"/>
                <a:cs typeface="+mn-cs"/>
              </a:rPr>
              <a:t>Hello All. Our preferred collaboration platform is Slack.  Please use the following link to join the SANS Workshop Slack workspace: https://sansurl.com/sans-workshop</a:t>
            </a:r>
          </a:p>
          <a:p>
            <a:r>
              <a:rPr lang="en-US" sz="1000" kern="1200" dirty="0">
                <a:solidFill>
                  <a:schemeClr val="tx1"/>
                </a:solidFill>
                <a:effectLst/>
                <a:latin typeface="Times New Roman" pitchFamily="18" charset="0"/>
                <a:ea typeface="+mn-ea"/>
                <a:cs typeface="+mn-cs"/>
              </a:rPr>
              <a:t>1. From there, you will need to provide an email address to register.  Any email address you have access to will work (it does not need to be a work or SANS portal email address)</a:t>
            </a:r>
          </a:p>
          <a:p>
            <a:r>
              <a:rPr lang="en-US" sz="1000" kern="1200" dirty="0">
                <a:solidFill>
                  <a:schemeClr val="tx1"/>
                </a:solidFill>
                <a:effectLst/>
                <a:latin typeface="Times New Roman" pitchFamily="18" charset="0"/>
                <a:ea typeface="+mn-ea"/>
                <a:cs typeface="+mn-cs"/>
              </a:rPr>
              <a:t>2. Once you click on the confirmation email, you will be prompted to provide a name and password. </a:t>
            </a:r>
          </a:p>
          <a:p>
            <a:r>
              <a:rPr lang="en-US" sz="1000" kern="1200" dirty="0">
                <a:solidFill>
                  <a:schemeClr val="tx1"/>
                </a:solidFill>
                <a:effectLst/>
                <a:latin typeface="Times New Roman" pitchFamily="18" charset="0"/>
                <a:ea typeface="+mn-ea"/>
                <a:cs typeface="+mn-cs"/>
              </a:rPr>
              <a:t>3. Once in Slack, keep an eye out in the #general channel for announcements.  We are using #discuss &amp; #help for our main collaboration channels. See you there!</a:t>
            </a:r>
          </a:p>
          <a:p>
            <a:endParaRPr lang="en-US" dirty="0"/>
          </a:p>
        </p:txBody>
      </p:sp>
    </p:spTree>
    <p:extLst>
      <p:ext uri="{BB962C8B-B14F-4D97-AF65-F5344CB8AC3E}">
        <p14:creationId xmlns:p14="http://schemas.microsoft.com/office/powerpoint/2010/main" val="1720792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4377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10945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5812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7285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33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5674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Abstract: </a:t>
            </a:r>
            <a:r>
              <a:rPr lang="en-GB" sz="1800" dirty="0">
                <a:solidFill>
                  <a:srgbClr val="000000"/>
                </a:solidFill>
                <a:effectLst/>
                <a:latin typeface="Calibri" panose="020F0502020204030204" pitchFamily="34" charset="0"/>
                <a:ea typeface="Calibri" panose="020F0502020204030204" pitchFamily="34" charset="0"/>
              </a:rPr>
              <a:t>This workshop will teach you everything you need to know to provision your own Cloud-Based Ubuntu Workstation in AWS for Remote Browsing. Sometimes there are valid security and privacy reasons to use a temporary workstation for potentially malicious websites or to avoid tracking. </a:t>
            </a: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6803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27262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1072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7506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44498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27260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https://www.terraform.io/docs/language/dependency-lock.html</a:t>
            </a:r>
          </a:p>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33</a:t>
            </a:fld>
            <a:endParaRPr lang="en-US"/>
          </a:p>
        </p:txBody>
      </p:sp>
    </p:spTree>
    <p:extLst>
      <p:ext uri="{BB962C8B-B14F-4D97-AF65-F5344CB8AC3E}">
        <p14:creationId xmlns:p14="http://schemas.microsoft.com/office/powerpoint/2010/main" val="24806017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0580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68354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3276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1614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33747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87839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87417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3534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5222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3848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35434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83954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49</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7</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8</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11</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12</a:t>
            </a:fld>
            <a:endParaRPr lang="en-US"/>
          </a:p>
        </p:txBody>
      </p:sp>
    </p:spTree>
    <p:extLst>
      <p:ext uri="{BB962C8B-B14F-4D97-AF65-F5344CB8AC3E}">
        <p14:creationId xmlns:p14="http://schemas.microsoft.com/office/powerpoint/2010/main" val="3221554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3/2/2021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3/2/2021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3/2/2021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3/2/2021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3/2/2021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3/2/2021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3/2/2021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3/2/2021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3/2/2021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3/2/2021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3/2/2021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3/2/2021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sans_single-text">
    <p:spTree>
      <p:nvGrpSpPr>
        <p:cNvPr id="1" name=""/>
        <p:cNvGrpSpPr/>
        <p:nvPr/>
      </p:nvGrpSpPr>
      <p:grpSpPr>
        <a:xfrm>
          <a:off x="0" y="0"/>
          <a:ext cx="0" cy="0"/>
          <a:chOff x="0" y="0"/>
          <a:chExt cx="0" cy="0"/>
        </a:xfrm>
      </p:grpSpPr>
      <p:sp>
        <p:nvSpPr>
          <p:cNvPr id="7" name="Rectangle 6"/>
          <p:cNvSpPr/>
          <p:nvPr userDrawn="1"/>
        </p:nvSpPr>
        <p:spPr>
          <a:xfrm>
            <a:off x="472440" y="1785365"/>
            <a:ext cx="11247120" cy="97243"/>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
        <p:nvSpPr>
          <p:cNvPr id="2" name="Title 1"/>
          <p:cNvSpPr>
            <a:spLocks noGrp="1"/>
          </p:cNvSpPr>
          <p:nvPr>
            <p:ph type="title" hasCustomPrompt="1"/>
          </p:nvPr>
        </p:nvSpPr>
        <p:spPr bwMode="gray">
          <a:xfrm>
            <a:off x="472440" y="2059518"/>
            <a:ext cx="11247120" cy="685799"/>
          </a:xfrm>
          <a:solidFill>
            <a:schemeClr val="bg1"/>
          </a:solidFill>
        </p:spPr>
        <p:txBody>
          <a:bodyPr/>
          <a:lstStyle>
            <a:lvl1pPr algn="ctr">
              <a:defRPr>
                <a:solidFill>
                  <a:schemeClr val="tx1"/>
                </a:solidFill>
              </a:defRPr>
            </a:lvl1pPr>
          </a:lstStyle>
          <a:p>
            <a:r>
              <a:rPr lang="en-US" dirty="0"/>
              <a:t>CLICK TO EDIT MASTER TITLE STYLE</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Rectangle 7"/>
          <p:cNvSpPr/>
          <p:nvPr userDrawn="1"/>
        </p:nvSpPr>
        <p:spPr>
          <a:xfrm>
            <a:off x="472440" y="2956211"/>
            <a:ext cx="11247120" cy="89916"/>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Tree>
    <p:extLst>
      <p:ext uri="{BB962C8B-B14F-4D97-AF65-F5344CB8AC3E}">
        <p14:creationId xmlns:p14="http://schemas.microsoft.com/office/powerpoint/2010/main" val="7110403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ans_single-text">
    <p:spTree>
      <p:nvGrpSpPr>
        <p:cNvPr id="1" name=""/>
        <p:cNvGrpSpPr/>
        <p:nvPr/>
      </p:nvGrpSpPr>
      <p:grpSpPr>
        <a:xfrm>
          <a:off x="0" y="0"/>
          <a:ext cx="0" cy="0"/>
          <a:chOff x="0" y="0"/>
          <a:chExt cx="0" cy="0"/>
        </a:xfrm>
      </p:grpSpPr>
      <p:sp>
        <p:nvSpPr>
          <p:cNvPr id="3" name="Content Placeholder 2"/>
          <p:cNvSpPr>
            <a:spLocks noGrp="1"/>
          </p:cNvSpPr>
          <p:nvPr>
            <p:ph idx="1"/>
          </p:nvPr>
        </p:nvSpPr>
        <p:spPr>
          <a:xfrm>
            <a:off x="422035" y="1195753"/>
            <a:ext cx="11371383" cy="5116147"/>
          </a:xfrm>
        </p:spPr>
        <p:txBody>
          <a:bodyPr/>
          <a:lstStyle>
            <a:lvl1pPr marL="300559" indent="-300559">
              <a:defRPr/>
            </a:lvl1pPr>
            <a:lvl2pPr marL="613818" indent="-313259">
              <a:defRPr/>
            </a:lvl2pPr>
            <a:lvl3pPr marL="914377" indent="-300559">
              <a:defRPr/>
            </a:lvl3pPr>
            <a:lvl4pPr marL="1214936" indent="-300559">
              <a:defRPr/>
            </a:lvl4pPr>
            <a:lvl5pPr marL="1530312" indent="-315376">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itle Placeholder 1"/>
          <p:cNvSpPr>
            <a:spLocks noGrp="1"/>
          </p:cNvSpPr>
          <p:nvPr>
            <p:ph type="title"/>
          </p:nvPr>
        </p:nvSpPr>
        <p:spPr>
          <a:xfrm>
            <a:off x="422035" y="312371"/>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363531884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ans_single-text_subtitl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22034" y="1037759"/>
            <a:ext cx="11371383" cy="589935"/>
          </a:xfrm>
        </p:spPr>
        <p:txBody>
          <a:bodyPr/>
          <a:lstStyle>
            <a:lvl1pPr marL="0" indent="0" algn="l">
              <a:buNone/>
              <a:defRPr sz="2800" b="1" i="0">
                <a:latin typeface="Gill Sans MT" charset="0"/>
                <a:ea typeface="Gill Sans MT" charset="0"/>
                <a:cs typeface="Gill Sans MT" charset="0"/>
              </a:defRPr>
            </a:lvl1pPr>
            <a:lvl2pPr marL="457167" indent="0" algn="ctr">
              <a:buNone/>
              <a:defRPr sz="2000"/>
            </a:lvl2pPr>
            <a:lvl3pPr marL="914332" indent="0" algn="ctr">
              <a:buNone/>
              <a:defRPr sz="1867"/>
            </a:lvl3pPr>
            <a:lvl4pPr marL="1371498" indent="0" algn="ctr">
              <a:buNone/>
              <a:defRPr sz="1600"/>
            </a:lvl4pPr>
            <a:lvl5pPr marL="1828664" indent="0" algn="ctr">
              <a:buNone/>
              <a:defRPr sz="1600"/>
            </a:lvl5pPr>
            <a:lvl6pPr marL="2285830" indent="0" algn="ctr">
              <a:buNone/>
              <a:defRPr sz="1600"/>
            </a:lvl6pPr>
            <a:lvl7pPr marL="2742994" indent="0" algn="ctr">
              <a:buNone/>
              <a:defRPr sz="1600"/>
            </a:lvl7pPr>
            <a:lvl8pPr marL="3200160" indent="0" algn="ctr">
              <a:buNone/>
              <a:defRPr sz="1600"/>
            </a:lvl8pPr>
            <a:lvl9pPr marL="3657327" indent="0" algn="ctr">
              <a:buNone/>
              <a:defRPr sz="1600"/>
            </a:lvl9pPr>
          </a:lstStyle>
          <a:p>
            <a:r>
              <a:rPr lang="en-US" dirty="0"/>
              <a:t>Click to edit Master subtitle style</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ext Placeholder 7"/>
          <p:cNvSpPr>
            <a:spLocks noGrp="1"/>
          </p:cNvSpPr>
          <p:nvPr>
            <p:ph type="body" sz="quarter" idx="13"/>
          </p:nvPr>
        </p:nvSpPr>
        <p:spPr>
          <a:xfrm>
            <a:off x="422034" y="1728965"/>
            <a:ext cx="11371383" cy="4408067"/>
          </a:xfrm>
        </p:spPr>
        <p:txBody>
          <a:bodyPr/>
          <a:lstStyle>
            <a:lvl1pPr marL="300559" indent="-300559">
              <a:defRPr/>
            </a:lvl1pPr>
            <a:lvl2pPr marL="613818" indent="-313259">
              <a:defRPr/>
            </a:lvl2pPr>
            <a:lvl3pPr marL="914377" indent="-300559">
              <a:defRPr/>
            </a:lvl3pPr>
            <a:lvl4pPr marL="1214936" indent="-300559">
              <a:defRPr/>
            </a:lvl4pPr>
            <a:lvl5pPr marL="1530312" indent="-315376">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22035" y="35195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7963465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ans_two-column-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13237" y="1107832"/>
            <a:ext cx="5606563" cy="520406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3" y="1107833"/>
            <a:ext cx="5644663" cy="52040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itle Placeholder 1"/>
          <p:cNvSpPr>
            <a:spLocks noGrp="1"/>
          </p:cNvSpPr>
          <p:nvPr>
            <p:ph type="title"/>
          </p:nvPr>
        </p:nvSpPr>
        <p:spPr>
          <a:xfrm>
            <a:off x="422035" y="32995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34631625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ans_two-column-text_subtitle">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22031" y="1125417"/>
            <a:ext cx="5575544" cy="781531"/>
          </a:xfrm>
        </p:spPr>
        <p:txBody>
          <a:bodyPr anchor="t" anchorCtr="0"/>
          <a:lstStyle>
            <a:lvl1pPr marL="0" indent="0">
              <a:buNone/>
              <a:defRPr sz="2400" b="1" i="0">
                <a:latin typeface="Gill Sans MT" charset="0"/>
                <a:ea typeface="Gill Sans MT" charset="0"/>
                <a:cs typeface="Gill Sans MT" charset="0"/>
              </a:defRPr>
            </a:lvl1pPr>
            <a:lvl2pPr marL="457167" indent="0">
              <a:buNone/>
              <a:defRPr sz="2000" b="1"/>
            </a:lvl2pPr>
            <a:lvl3pPr marL="914332" indent="0">
              <a:buNone/>
              <a:defRPr sz="1867"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22031" y="2003913"/>
            <a:ext cx="5575544" cy="430798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45826" y="1125418"/>
            <a:ext cx="5647593" cy="817809"/>
          </a:xfrm>
        </p:spPr>
        <p:txBody>
          <a:bodyPr anchor="t" anchorCtr="0"/>
          <a:lstStyle>
            <a:lvl1pPr marL="0" indent="0">
              <a:buNone/>
              <a:defRPr sz="2400" b="1" i="0">
                <a:latin typeface="Gill Sans MT" charset="0"/>
                <a:ea typeface="Gill Sans MT" charset="0"/>
                <a:cs typeface="Gill Sans MT" charset="0"/>
              </a:defRPr>
            </a:lvl1pPr>
            <a:lvl2pPr marL="457167" indent="0">
              <a:buNone/>
              <a:defRPr sz="2000" b="1"/>
            </a:lvl2pPr>
            <a:lvl3pPr marL="914332" indent="0">
              <a:buNone/>
              <a:defRPr sz="1867"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45825" y="2003915"/>
            <a:ext cx="5647593" cy="43079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10" name="Title Placeholder 1"/>
          <p:cNvSpPr>
            <a:spLocks noGrp="1"/>
          </p:cNvSpPr>
          <p:nvPr>
            <p:ph type="title"/>
          </p:nvPr>
        </p:nvSpPr>
        <p:spPr>
          <a:xfrm>
            <a:off x="422036" y="43961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54732420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ans_text_picright">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299871" y="1107832"/>
            <a:ext cx="6493544" cy="5204069"/>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endParaRPr lang="en-US" dirty="0"/>
          </a:p>
        </p:txBody>
      </p:sp>
      <p:sp>
        <p:nvSpPr>
          <p:cNvPr id="7" name="Slide Number Placeholder 6"/>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9" name="Text Placeholder 8"/>
          <p:cNvSpPr>
            <a:spLocks noGrp="1"/>
          </p:cNvSpPr>
          <p:nvPr>
            <p:ph type="body" sz="quarter" idx="13"/>
          </p:nvPr>
        </p:nvSpPr>
        <p:spPr>
          <a:xfrm>
            <a:off x="422033" y="1107832"/>
            <a:ext cx="4473819" cy="520406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p:cNvSpPr>
            <a:spLocks noGrp="1"/>
          </p:cNvSpPr>
          <p:nvPr>
            <p:ph type="title"/>
          </p:nvPr>
        </p:nvSpPr>
        <p:spPr>
          <a:xfrm>
            <a:off x="422035" y="356333"/>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13471665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ans_text_picleft">
    <p:spTree>
      <p:nvGrpSpPr>
        <p:cNvPr id="1" name=""/>
        <p:cNvGrpSpPr/>
        <p:nvPr/>
      </p:nvGrpSpPr>
      <p:grpSpPr>
        <a:xfrm>
          <a:off x="0" y="0"/>
          <a:ext cx="0" cy="0"/>
          <a:chOff x="0" y="0"/>
          <a:chExt cx="0" cy="0"/>
        </a:xfrm>
      </p:grpSpPr>
      <p:sp>
        <p:nvSpPr>
          <p:cNvPr id="5" name="Picture Placeholder 2"/>
          <p:cNvSpPr>
            <a:spLocks noGrp="1"/>
          </p:cNvSpPr>
          <p:nvPr>
            <p:ph type="pic" idx="1"/>
          </p:nvPr>
        </p:nvSpPr>
        <p:spPr>
          <a:xfrm>
            <a:off x="422031" y="1169377"/>
            <a:ext cx="6493544" cy="5142523"/>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endParaRPr lang="en-US" dirty="0"/>
          </a:p>
        </p:txBody>
      </p:sp>
      <p:sp>
        <p:nvSpPr>
          <p:cNvPr id="7" name="Slide Number Placeholder 6"/>
          <p:cNvSpPr>
            <a:spLocks noGrp="1"/>
          </p:cNvSpPr>
          <p:nvPr>
            <p:ph type="sldNum" sz="quarter" idx="12"/>
          </p:nvPr>
        </p:nvSpPr>
        <p:spPr>
          <a:xfrm>
            <a:off x="11536683" y="6311900"/>
            <a:ext cx="653796" cy="546101"/>
          </a:xfrm>
          <a:prstGeom prst="rect">
            <a:avLst/>
          </a:prstGeom>
        </p:spPr>
        <p:txBody>
          <a:bodyPr/>
          <a:lstStyle/>
          <a:p>
            <a:fld id="{A12C446D-6113-E749-B2D6-33109B9D4DC9}" type="slidenum">
              <a:rPr lang="en-US" smtClean="0"/>
              <a:t>‹#›</a:t>
            </a:fld>
            <a:endParaRPr lang="en-US" dirty="0"/>
          </a:p>
        </p:txBody>
      </p:sp>
      <p:sp>
        <p:nvSpPr>
          <p:cNvPr id="8" name="Text Placeholder 8"/>
          <p:cNvSpPr>
            <a:spLocks noGrp="1"/>
          </p:cNvSpPr>
          <p:nvPr>
            <p:ph type="body" sz="quarter" idx="13"/>
          </p:nvPr>
        </p:nvSpPr>
        <p:spPr>
          <a:xfrm>
            <a:off x="7313609" y="1169377"/>
            <a:ext cx="4473819" cy="51425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1"/>
          <p:cNvSpPr>
            <a:spLocks noGrp="1"/>
          </p:cNvSpPr>
          <p:nvPr>
            <p:ph type="title"/>
          </p:nvPr>
        </p:nvSpPr>
        <p:spPr>
          <a:xfrm>
            <a:off x="422035" y="338747"/>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9749859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ans_no-text">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7" name="Title Placeholder 1"/>
          <p:cNvSpPr>
            <a:spLocks noGrp="1"/>
          </p:cNvSpPr>
          <p:nvPr>
            <p:ph type="title"/>
          </p:nvPr>
        </p:nvSpPr>
        <p:spPr>
          <a:xfrm>
            <a:off x="422035" y="352179"/>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105402529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ans_blank">
    <p:spTree>
      <p:nvGrpSpPr>
        <p:cNvPr id="1" name=""/>
        <p:cNvGrpSpPr/>
        <p:nvPr/>
      </p:nvGrpSpPr>
      <p:grpSpPr>
        <a:xfrm>
          <a:off x="0" y="0"/>
          <a:ext cx="0" cy="0"/>
          <a:chOff x="0" y="0"/>
          <a:chExt cx="0" cy="0"/>
        </a:xfrm>
      </p:grpSpPr>
      <p:sp>
        <p:nvSpPr>
          <p:cNvPr id="3" name="Slide Number Placeholder 6"/>
          <p:cNvSpPr>
            <a:spLocks noGrp="1"/>
          </p:cNvSpPr>
          <p:nvPr>
            <p:ph type="sldNum" sz="quarter" idx="12"/>
          </p:nvPr>
        </p:nvSpPr>
        <p:spPr>
          <a:xfrm>
            <a:off x="11536683" y="6311900"/>
            <a:ext cx="653796" cy="546101"/>
          </a:xfrm>
          <a:prstGeom prst="rect">
            <a:avLst/>
          </a:prstGeom>
        </p:spPr>
        <p:txBody>
          <a:bodyPr/>
          <a:lstStyle>
            <a:lvl1pPr>
              <a:defRPr/>
            </a:lvl1pPr>
          </a:lstStyle>
          <a:p>
            <a:fld id="{6700107F-007B-0D4F-9017-A9FF1E72DE2E}" type="slidenum">
              <a:rPr lang="en-US" smtClean="0"/>
              <a:pPr/>
              <a:t>‹#›</a:t>
            </a:fld>
            <a:endParaRPr lang="en-US" dirty="0"/>
          </a:p>
        </p:txBody>
      </p:sp>
    </p:spTree>
    <p:extLst>
      <p:ext uri="{BB962C8B-B14F-4D97-AF65-F5344CB8AC3E}">
        <p14:creationId xmlns:p14="http://schemas.microsoft.com/office/powerpoint/2010/main" val="424595496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ans_course-title">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2398645" y="1921568"/>
            <a:ext cx="9184987" cy="2279373"/>
          </a:xfrm>
        </p:spPr>
        <p:txBody>
          <a:bodyPr/>
          <a:lstStyle>
            <a:lvl1pPr marL="0" indent="0">
              <a:buNone/>
              <a:defRPr/>
            </a:lvl1pPr>
          </a:lstStyle>
          <a:p>
            <a:pPr lvl="0"/>
            <a:r>
              <a:rPr lang="en-US" dirty="0"/>
              <a:t>Click to edit Master text styles</a:t>
            </a:r>
          </a:p>
        </p:txBody>
      </p:sp>
      <p:sp>
        <p:nvSpPr>
          <p:cNvPr id="9" name="Text Placeholder 8"/>
          <p:cNvSpPr>
            <a:spLocks noGrp="1"/>
          </p:cNvSpPr>
          <p:nvPr>
            <p:ph type="body" sz="quarter" idx="14"/>
          </p:nvPr>
        </p:nvSpPr>
        <p:spPr>
          <a:xfrm>
            <a:off x="471488" y="5146471"/>
            <a:ext cx="11247437" cy="1003300"/>
          </a:xfrm>
        </p:spPr>
        <p:txBody>
          <a:bodyPr/>
          <a:lstStyle>
            <a:lvl1pPr algn="ctr">
              <a:defRPr sz="1467"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6" name="Title 1"/>
          <p:cNvSpPr txBox="1">
            <a:spLocks/>
          </p:cNvSpPr>
          <p:nvPr userDrawn="1"/>
        </p:nvSpPr>
        <p:spPr>
          <a:xfrm>
            <a:off x="655321" y="475840"/>
            <a:ext cx="3385739" cy="685800"/>
          </a:xfrm>
          <a:prstGeom prst="rect">
            <a:avLst/>
          </a:prstGeom>
        </p:spPr>
        <p:txBody>
          <a:bodyPr vert="horz" lIns="91436" tIns="64005" rIns="91436" bIns="0" rtlCol="0" anchor="ctr">
            <a:noAutofit/>
          </a:bodyPr>
          <a:lstStyle>
            <a:lvl1pPr algn="l" defTabSz="914400" rtl="0" eaLnBrk="1" latinLnBrk="0" hangingPunct="1">
              <a:lnSpc>
                <a:spcPct val="90000"/>
              </a:lnSpc>
              <a:spcBef>
                <a:spcPct val="0"/>
              </a:spcBef>
              <a:buNone/>
              <a:defRPr lang="en-US" sz="1800" b="1" i="0" kern="1200" smtClean="0">
                <a:solidFill>
                  <a:schemeClr val="bg1"/>
                </a:solidFill>
                <a:latin typeface="Gill Sans MT" charset="0"/>
                <a:ea typeface="Gill Sans MT" charset="0"/>
                <a:cs typeface="Gill Sans MT" charset="0"/>
              </a:defRPr>
            </a:lvl1pPr>
          </a:lstStyle>
          <a:p>
            <a:r>
              <a:rPr lang="is-IS" sz="2400" dirty="0"/>
              <a:t>FOR572</a:t>
            </a:r>
          </a:p>
        </p:txBody>
      </p:sp>
      <p:sp>
        <p:nvSpPr>
          <p:cNvPr id="3" name="TextBox 2"/>
          <p:cNvSpPr txBox="1"/>
          <p:nvPr userDrawn="1"/>
        </p:nvSpPr>
        <p:spPr>
          <a:xfrm>
            <a:off x="4200939" y="475840"/>
            <a:ext cx="7332248" cy="685800"/>
          </a:xfrm>
          <a:prstGeom prst="rect">
            <a:avLst/>
          </a:prstGeom>
          <a:noFill/>
        </p:spPr>
        <p:txBody>
          <a:bodyPr wrap="square" lIns="91436" tIns="45719" rIns="91436" bIns="45719" rtlCol="0" anchor="ctr" anchorCtr="0">
            <a:noAutofit/>
          </a:bodyPr>
          <a:lstStyle/>
          <a:p>
            <a:pPr marL="0" marR="0" lvl="0" indent="0" algn="r" defTabSz="914332" rtl="0" eaLnBrk="1" fontAlgn="auto" latinLnBrk="0" hangingPunct="1">
              <a:lnSpc>
                <a:spcPct val="100000"/>
              </a:lnSpc>
              <a:spcBef>
                <a:spcPts val="0"/>
              </a:spcBef>
              <a:spcAft>
                <a:spcPts val="0"/>
              </a:spcAft>
              <a:buClrTx/>
              <a:buSzTx/>
              <a:buFontTx/>
              <a:buNone/>
              <a:tabLst/>
              <a:defRPr/>
            </a:pPr>
            <a:r>
              <a:rPr lang="en-US" sz="2400" dirty="0">
                <a:solidFill>
                  <a:schemeClr val="bg1"/>
                </a:solidFill>
                <a:latin typeface="Gill Sans MT" charset="0"/>
                <a:ea typeface="Gill Sans MT" charset="0"/>
                <a:cs typeface="Gill Sans MT" charset="0"/>
              </a:rPr>
              <a:t>Advanced Network Forensics and Analysis</a:t>
            </a:r>
          </a:p>
        </p:txBody>
      </p:sp>
    </p:spTree>
    <p:extLst>
      <p:ext uri="{BB962C8B-B14F-4D97-AF65-F5344CB8AC3E}">
        <p14:creationId xmlns:p14="http://schemas.microsoft.com/office/powerpoint/2010/main" val="3170482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3/2/2021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sans_course-title">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2398645" y="1921568"/>
            <a:ext cx="9184987" cy="2279373"/>
          </a:xfrm>
        </p:spPr>
        <p:txBody>
          <a:bodyPr/>
          <a:lstStyle/>
          <a:p>
            <a:pPr lvl="0"/>
            <a:r>
              <a:rPr lang="en-US"/>
              <a:t>Click to edit Master text styles</a:t>
            </a:r>
          </a:p>
        </p:txBody>
      </p:sp>
      <p:sp>
        <p:nvSpPr>
          <p:cNvPr id="9" name="Text Placeholder 8"/>
          <p:cNvSpPr>
            <a:spLocks noGrp="1"/>
          </p:cNvSpPr>
          <p:nvPr>
            <p:ph type="body" sz="quarter" idx="14"/>
          </p:nvPr>
        </p:nvSpPr>
        <p:spPr>
          <a:xfrm>
            <a:off x="471488" y="5146471"/>
            <a:ext cx="11247437" cy="1003300"/>
          </a:xfrm>
        </p:spPr>
        <p:txBody>
          <a:bodyPr/>
          <a:lstStyle>
            <a:lvl1pPr algn="ctr">
              <a:defRPr sz="1467"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11" name="Text Placeholder 10"/>
          <p:cNvSpPr>
            <a:spLocks noGrp="1"/>
          </p:cNvSpPr>
          <p:nvPr>
            <p:ph type="body" sz="quarter" idx="15"/>
          </p:nvPr>
        </p:nvSpPr>
        <p:spPr>
          <a:xfrm>
            <a:off x="4041061" y="470068"/>
            <a:ext cx="7677867" cy="685800"/>
          </a:xfrm>
        </p:spPr>
        <p:txBody>
          <a:bodyPr tIns="48004" bIns="0"/>
          <a:lstStyle>
            <a:lvl1pPr algn="r">
              <a:defRPr sz="1867" b="0" i="0">
                <a:solidFill>
                  <a:schemeClr val="bg1"/>
                </a:solidFill>
                <a:latin typeface="Gill Sans MT" charset="0"/>
                <a:ea typeface="Gill Sans MT" charset="0"/>
                <a:cs typeface="Gill Sans MT" charset="0"/>
              </a:defRPr>
            </a:lvl1pPr>
            <a:lvl2pPr algn="r">
              <a:defRPr sz="1867" b="0" i="0">
                <a:latin typeface="Gill Sans MT" charset="0"/>
                <a:ea typeface="Gill Sans MT" charset="0"/>
                <a:cs typeface="Gill Sans MT" charset="0"/>
              </a:defRPr>
            </a:lvl2pPr>
            <a:lvl3pPr algn="r">
              <a:defRPr sz="1867" b="0" i="0">
                <a:latin typeface="Gill Sans MT" charset="0"/>
                <a:ea typeface="Gill Sans MT" charset="0"/>
                <a:cs typeface="Gill Sans MT" charset="0"/>
              </a:defRPr>
            </a:lvl3pPr>
            <a:lvl4pPr algn="r">
              <a:defRPr sz="1867" b="0" i="0">
                <a:latin typeface="Gill Sans MT" charset="0"/>
                <a:ea typeface="Gill Sans MT" charset="0"/>
                <a:cs typeface="Gill Sans MT" charset="0"/>
              </a:defRPr>
            </a:lvl4pPr>
            <a:lvl5pPr algn="r">
              <a:defRPr sz="1867" b="0" i="0">
                <a:latin typeface="Gill Sans MT" charset="0"/>
                <a:ea typeface="Gill Sans MT" charset="0"/>
                <a:cs typeface="Gill Sans MT" charset="0"/>
              </a:defRPr>
            </a:lvl5pPr>
          </a:lstStyle>
          <a:p>
            <a:pPr lvl="0"/>
            <a:r>
              <a:rPr lang="en-US" dirty="0"/>
              <a:t>Click to edit Master text styles</a:t>
            </a:r>
          </a:p>
        </p:txBody>
      </p:sp>
    </p:spTree>
    <p:extLst>
      <p:ext uri="{BB962C8B-B14F-4D97-AF65-F5344CB8AC3E}">
        <p14:creationId xmlns:p14="http://schemas.microsoft.com/office/powerpoint/2010/main" val="11492531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1_sans_single-text">
    <p:spTree>
      <p:nvGrpSpPr>
        <p:cNvPr id="1" name=""/>
        <p:cNvGrpSpPr/>
        <p:nvPr/>
      </p:nvGrpSpPr>
      <p:grpSpPr>
        <a:xfrm>
          <a:off x="0" y="0"/>
          <a:ext cx="0" cy="0"/>
          <a:chOff x="0" y="0"/>
          <a:chExt cx="0" cy="0"/>
        </a:xfrm>
      </p:grpSpPr>
      <p:sp>
        <p:nvSpPr>
          <p:cNvPr id="7" name="Rectangle 6"/>
          <p:cNvSpPr/>
          <p:nvPr userDrawn="1"/>
        </p:nvSpPr>
        <p:spPr>
          <a:xfrm>
            <a:off x="472440" y="1785365"/>
            <a:ext cx="11247120" cy="97243"/>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
        <p:nvSpPr>
          <p:cNvPr id="2" name="Title 1"/>
          <p:cNvSpPr>
            <a:spLocks noGrp="1"/>
          </p:cNvSpPr>
          <p:nvPr>
            <p:ph type="title" hasCustomPrompt="1"/>
          </p:nvPr>
        </p:nvSpPr>
        <p:spPr bwMode="ltGray">
          <a:xfrm>
            <a:off x="472440" y="2059518"/>
            <a:ext cx="11247120" cy="685799"/>
          </a:xfrm>
        </p:spPr>
        <p:txBody>
          <a:bodyPr/>
          <a:lstStyle>
            <a:lvl1pPr algn="ct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472440" y="3226783"/>
            <a:ext cx="11247120" cy="28200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Rectangle 7"/>
          <p:cNvSpPr/>
          <p:nvPr userDrawn="1"/>
        </p:nvSpPr>
        <p:spPr>
          <a:xfrm>
            <a:off x="472440" y="2956211"/>
            <a:ext cx="11247120" cy="89916"/>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Tree>
    <p:extLst>
      <p:ext uri="{BB962C8B-B14F-4D97-AF65-F5344CB8AC3E}">
        <p14:creationId xmlns:p14="http://schemas.microsoft.com/office/powerpoint/2010/main" val="799072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3/2/2021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3/2/2021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3/2/2021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3/2/2021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3/2/2021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theme" Target="../theme/theme3.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3/2/2021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3/2/2021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22035" y="338747"/>
            <a:ext cx="11371383" cy="685800"/>
          </a:xfrm>
          <a:prstGeom prst="rect">
            <a:avLst/>
          </a:prstGeom>
          <a:solidFill>
            <a:srgbClr val="538940"/>
          </a:solidFill>
        </p:spPr>
        <p:txBody>
          <a:bodyPr vert="horz" lIns="68579" tIns="0" rIns="68579" bIns="0" rtlCol="0" anchor="ctr">
            <a:noAutofit/>
          </a:bodyPr>
          <a:lstStyle/>
          <a:p>
            <a:r>
              <a:rPr lang="en-US" dirty="0"/>
              <a:t>CLICK TO EDIT MASTER TITLE STYLE</a:t>
            </a:r>
          </a:p>
        </p:txBody>
      </p:sp>
      <p:sp>
        <p:nvSpPr>
          <p:cNvPr id="3" name="Text Placeholder 2"/>
          <p:cNvSpPr>
            <a:spLocks noGrp="1"/>
          </p:cNvSpPr>
          <p:nvPr>
            <p:ph type="body" idx="1"/>
          </p:nvPr>
        </p:nvSpPr>
        <p:spPr>
          <a:xfrm>
            <a:off x="422031" y="1266094"/>
            <a:ext cx="11371384" cy="5043268"/>
          </a:xfrm>
          <a:prstGeom prst="rect">
            <a:avLst/>
          </a:prstGeom>
        </p:spPr>
        <p:txBody>
          <a:bodyPr vert="horz" lIns="68579" tIns="34289" rIns="68579" bIns="34289"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a:extLst>
              <a:ext uri="{FF2B5EF4-FFF2-40B4-BE49-F238E27FC236}">
                <a16:creationId xmlns:a16="http://schemas.microsoft.com/office/drawing/2014/main" id="{661EC1E4-D0E9-4B62-9B52-A5E44F4B4F1D}"/>
              </a:ext>
            </a:extLst>
          </p:cNvPr>
          <p:cNvSpPr/>
          <p:nvPr userDrawn="1"/>
        </p:nvSpPr>
        <p:spPr bwMode="ltGray">
          <a:xfrm>
            <a:off x="1524" y="6311900"/>
            <a:ext cx="12188952" cy="54864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9" tIns="45719" rIns="91439" bIns="45719" rtlCol="0" anchor="ctr"/>
          <a:lstStyle/>
          <a:p>
            <a:pPr algn="ctr"/>
            <a:r>
              <a:rPr lang="en-US" sz="1867" dirty="0">
                <a:latin typeface="Gill Sans"/>
              </a:rPr>
              <a:t>                                                                                                                                                             SANS Live Online</a:t>
            </a:r>
          </a:p>
        </p:txBody>
      </p:sp>
      <p:sp>
        <p:nvSpPr>
          <p:cNvPr id="10" name="Slide Number Placeholder 5">
            <a:extLst>
              <a:ext uri="{FF2B5EF4-FFF2-40B4-BE49-F238E27FC236}">
                <a16:creationId xmlns:a16="http://schemas.microsoft.com/office/drawing/2014/main" id="{8D707AB1-D6F5-4DFC-972A-B27FA8C9B708}"/>
              </a:ext>
            </a:extLst>
          </p:cNvPr>
          <p:cNvSpPr>
            <a:spLocks noGrp="1"/>
          </p:cNvSpPr>
          <p:nvPr>
            <p:ph type="sldNum" sz="quarter" idx="4"/>
          </p:nvPr>
        </p:nvSpPr>
        <p:spPr>
          <a:xfrm>
            <a:off x="11536682" y="6311900"/>
            <a:ext cx="653796" cy="546101"/>
          </a:xfrm>
          <a:prstGeom prst="rect">
            <a:avLst/>
          </a:prstGeom>
        </p:spPr>
        <p:txBody>
          <a:bodyPr vert="horz" lIns="68579" tIns="34289" rIns="68579" bIns="34289" rtlCol="0" anchor="ctr"/>
          <a:lstStyle>
            <a:lvl1pPr algn="ctr">
              <a:defRPr sz="1333" b="1" i="0">
                <a:solidFill>
                  <a:schemeClr val="bg1"/>
                </a:solidFill>
                <a:latin typeface="Gill Sans MT" charset="0"/>
                <a:ea typeface="Gill Sans MT" charset="0"/>
                <a:cs typeface="Gill Sans MT" charset="0"/>
              </a:defRPr>
            </a:lvl1pPr>
          </a:lstStyle>
          <a:p>
            <a:fld id="{A12C446D-6113-E749-B2D6-33109B9D4DC9}" type="slidenum">
              <a:rPr lang="en-US" smtClean="0"/>
              <a:pPr/>
              <a:t>‹#›</a:t>
            </a:fld>
            <a:endParaRPr lang="en-US" dirty="0"/>
          </a:p>
        </p:txBody>
      </p:sp>
      <p:cxnSp>
        <p:nvCxnSpPr>
          <p:cNvPr id="14" name="Straight Connector 13">
            <a:extLst>
              <a:ext uri="{FF2B5EF4-FFF2-40B4-BE49-F238E27FC236}">
                <a16:creationId xmlns:a16="http://schemas.microsoft.com/office/drawing/2014/main" id="{4E8A3CF4-EC14-4447-BAE5-3C4F5911990E}"/>
              </a:ext>
            </a:extLst>
          </p:cNvPr>
          <p:cNvCxnSpPr/>
          <p:nvPr userDrawn="1"/>
        </p:nvCxnSpPr>
        <p:spPr bwMode="white">
          <a:xfrm>
            <a:off x="1016000" y="6311900"/>
            <a:ext cx="0" cy="54610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6CD886E8-245A-42B3-8D76-142BC1E953AE}"/>
              </a:ext>
            </a:extLst>
          </p:cNvPr>
          <p:cNvPicPr>
            <a:picLocks noChangeAspect="1"/>
          </p:cNvPicPr>
          <p:nvPr userDrawn="1"/>
        </p:nvPicPr>
        <p:blipFill>
          <a:blip r:embed="rId14"/>
          <a:stretch>
            <a:fillRect/>
          </a:stretch>
        </p:blipFill>
        <p:spPr>
          <a:xfrm>
            <a:off x="245909" y="6439687"/>
            <a:ext cx="559187" cy="298743"/>
          </a:xfrm>
          <a:prstGeom prst="rect">
            <a:avLst/>
          </a:prstGeom>
        </p:spPr>
      </p:pic>
    </p:spTree>
    <p:extLst>
      <p:ext uri="{BB962C8B-B14F-4D97-AF65-F5344CB8AC3E}">
        <p14:creationId xmlns:p14="http://schemas.microsoft.com/office/powerpoint/2010/main" val="3917833743"/>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hf hdr="0" ftr="0" dt="0"/>
  <p:txStyles>
    <p:titleStyle>
      <a:lvl1pPr marL="150280" indent="0" algn="l" defTabSz="914354" rtl="0" eaLnBrk="1" latinLnBrk="0" hangingPunct="1">
        <a:lnSpc>
          <a:spcPct val="90000"/>
        </a:lnSpc>
        <a:spcBef>
          <a:spcPct val="0"/>
        </a:spcBef>
        <a:buNone/>
        <a:defRPr sz="2933" b="1" i="0" kern="1200">
          <a:solidFill>
            <a:schemeClr val="bg1"/>
          </a:solidFill>
          <a:latin typeface="Gill Sans MT" charset="0"/>
          <a:ea typeface="Gill Sans MT" charset="0"/>
          <a:cs typeface="Gill Sans MT" charset="0"/>
        </a:defRPr>
      </a:lvl1pPr>
    </p:titleStyle>
    <p:bodyStyle>
      <a:lvl1pPr marL="300559" indent="-300559" algn="l" defTabSz="914354" rtl="0" eaLnBrk="1" latinLnBrk="0" hangingPunct="1">
        <a:lnSpc>
          <a:spcPct val="100000"/>
        </a:lnSpc>
        <a:spcBef>
          <a:spcPts val="800"/>
        </a:spcBef>
        <a:buClr>
          <a:schemeClr val="tx1"/>
        </a:buClr>
        <a:buFont typeface="Arial" panose="020B0604020202020204" pitchFamily="34" charset="0"/>
        <a:buChar char="•"/>
        <a:tabLst/>
        <a:defRPr sz="2933" kern="1200">
          <a:solidFill>
            <a:schemeClr val="tx1"/>
          </a:solidFill>
          <a:latin typeface="+mn-lt"/>
          <a:ea typeface="+mn-ea"/>
          <a:cs typeface="+mn-cs"/>
        </a:defRPr>
      </a:lvl1pPr>
      <a:lvl2pPr marL="613818" indent="-313259" algn="l" defTabSz="914354" rtl="0" eaLnBrk="1" latinLnBrk="0" hangingPunct="1">
        <a:lnSpc>
          <a:spcPct val="100000"/>
        </a:lnSpc>
        <a:spcBef>
          <a:spcPts val="800"/>
        </a:spcBef>
        <a:buClr>
          <a:schemeClr val="tx1"/>
        </a:buClr>
        <a:buSzPct val="80000"/>
        <a:buFont typeface="Courier New" panose="02070309020205020404" pitchFamily="49" charset="0"/>
        <a:buChar char="o"/>
        <a:tabLst/>
        <a:defRPr sz="2400" kern="1200">
          <a:solidFill>
            <a:schemeClr val="tx1"/>
          </a:solidFill>
          <a:latin typeface="+mn-lt"/>
          <a:ea typeface="+mn-ea"/>
          <a:cs typeface="+mn-cs"/>
        </a:defRPr>
      </a:lvl2pPr>
      <a:lvl3pPr marL="914377" indent="-300559" algn="l" defTabSz="914354" rtl="0" eaLnBrk="1" latinLnBrk="0" hangingPunct="1">
        <a:lnSpc>
          <a:spcPct val="100000"/>
        </a:lnSpc>
        <a:spcBef>
          <a:spcPts val="800"/>
        </a:spcBef>
        <a:buClr>
          <a:schemeClr val="tx1"/>
        </a:buClr>
        <a:buFont typeface="Arial"/>
        <a:buChar char="•"/>
        <a:tabLst/>
        <a:defRPr sz="2133" kern="1200">
          <a:solidFill>
            <a:schemeClr val="tx1"/>
          </a:solidFill>
          <a:latin typeface="+mn-lt"/>
          <a:ea typeface="+mn-ea"/>
          <a:cs typeface="+mn-cs"/>
        </a:defRPr>
      </a:lvl3pPr>
      <a:lvl4pPr marL="1214936" indent="-300559" algn="l" defTabSz="914354" rtl="0" eaLnBrk="1" latinLnBrk="0" hangingPunct="1">
        <a:lnSpc>
          <a:spcPct val="100000"/>
        </a:lnSpc>
        <a:spcBef>
          <a:spcPts val="800"/>
        </a:spcBef>
        <a:buClr>
          <a:schemeClr val="tx1"/>
        </a:buClr>
        <a:buFont typeface="Arial"/>
        <a:buChar char="•"/>
        <a:tabLst/>
        <a:defRPr sz="1867" kern="1200">
          <a:solidFill>
            <a:schemeClr val="tx1"/>
          </a:solidFill>
          <a:latin typeface="+mn-lt"/>
          <a:ea typeface="+mn-ea"/>
          <a:cs typeface="+mn-cs"/>
        </a:defRPr>
      </a:lvl4pPr>
      <a:lvl5pPr marL="1530312" indent="-315376" algn="l" defTabSz="914354" rtl="0" eaLnBrk="1" latinLnBrk="0" hangingPunct="1">
        <a:lnSpc>
          <a:spcPct val="100000"/>
        </a:lnSpc>
        <a:spcBef>
          <a:spcPts val="800"/>
        </a:spcBef>
        <a:buClr>
          <a:schemeClr val="tx1"/>
        </a:buClr>
        <a:buFont typeface="Arial"/>
        <a:buChar char="•"/>
        <a:tabLst/>
        <a:defRPr sz="16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9pPr>
    </p:bodyStyle>
    <p:otherStyle>
      <a:defPPr>
        <a:defRPr lang="en-US"/>
      </a:defPPr>
      <a:lvl1pPr marL="0" algn="l" defTabSz="914354" rtl="0" eaLnBrk="1" latinLnBrk="0" hangingPunct="1">
        <a:defRPr sz="1867" kern="1200">
          <a:solidFill>
            <a:schemeClr val="tx1"/>
          </a:solidFill>
          <a:latin typeface="+mn-lt"/>
          <a:ea typeface="+mn-ea"/>
          <a:cs typeface="+mn-cs"/>
        </a:defRPr>
      </a:lvl1pPr>
      <a:lvl2pPr marL="457178" algn="l" defTabSz="914354" rtl="0" eaLnBrk="1" latinLnBrk="0" hangingPunct="1">
        <a:defRPr sz="1867" kern="1200">
          <a:solidFill>
            <a:schemeClr val="tx1"/>
          </a:solidFill>
          <a:latin typeface="+mn-lt"/>
          <a:ea typeface="+mn-ea"/>
          <a:cs typeface="+mn-cs"/>
        </a:defRPr>
      </a:lvl2pPr>
      <a:lvl3pPr marL="914354" algn="l" defTabSz="914354" rtl="0" eaLnBrk="1" latinLnBrk="0" hangingPunct="1">
        <a:defRPr sz="1867" kern="1200">
          <a:solidFill>
            <a:schemeClr val="tx1"/>
          </a:solidFill>
          <a:latin typeface="+mn-lt"/>
          <a:ea typeface="+mn-ea"/>
          <a:cs typeface="+mn-cs"/>
        </a:defRPr>
      </a:lvl3pPr>
      <a:lvl4pPr marL="1371532" algn="l" defTabSz="914354" rtl="0" eaLnBrk="1" latinLnBrk="0" hangingPunct="1">
        <a:defRPr sz="1867" kern="1200">
          <a:solidFill>
            <a:schemeClr val="tx1"/>
          </a:solidFill>
          <a:latin typeface="+mn-lt"/>
          <a:ea typeface="+mn-ea"/>
          <a:cs typeface="+mn-cs"/>
        </a:defRPr>
      </a:lvl4pPr>
      <a:lvl5pPr marL="1828709" algn="l" defTabSz="914354" rtl="0" eaLnBrk="1" latinLnBrk="0" hangingPunct="1">
        <a:defRPr sz="1867" kern="1200">
          <a:solidFill>
            <a:schemeClr val="tx1"/>
          </a:solidFill>
          <a:latin typeface="+mn-lt"/>
          <a:ea typeface="+mn-ea"/>
          <a:cs typeface="+mn-cs"/>
        </a:defRPr>
      </a:lvl5pPr>
      <a:lvl6pPr marL="2285886" algn="l" defTabSz="914354" rtl="0" eaLnBrk="1" latinLnBrk="0" hangingPunct="1">
        <a:defRPr sz="1867" kern="1200">
          <a:solidFill>
            <a:schemeClr val="tx1"/>
          </a:solidFill>
          <a:latin typeface="+mn-lt"/>
          <a:ea typeface="+mn-ea"/>
          <a:cs typeface="+mn-cs"/>
        </a:defRPr>
      </a:lvl6pPr>
      <a:lvl7pPr marL="2743062" algn="l" defTabSz="914354" rtl="0" eaLnBrk="1" latinLnBrk="0" hangingPunct="1">
        <a:defRPr sz="1867" kern="1200">
          <a:solidFill>
            <a:schemeClr val="tx1"/>
          </a:solidFill>
          <a:latin typeface="+mn-lt"/>
          <a:ea typeface="+mn-ea"/>
          <a:cs typeface="+mn-cs"/>
        </a:defRPr>
      </a:lvl7pPr>
      <a:lvl8pPr marL="3200240" algn="l" defTabSz="914354" rtl="0" eaLnBrk="1" latinLnBrk="0" hangingPunct="1">
        <a:defRPr sz="1867" kern="1200">
          <a:solidFill>
            <a:schemeClr val="tx1"/>
          </a:solidFill>
          <a:latin typeface="+mn-lt"/>
          <a:ea typeface="+mn-ea"/>
          <a:cs typeface="+mn-cs"/>
        </a:defRPr>
      </a:lvl8pPr>
      <a:lvl9pPr marL="3657418" algn="l" defTabSz="914354"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youtu.be/m5DiBfHEJ2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4.md"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youtu.be/UlP6B4B0bU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youtu.be/_t82air0vss"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youtu.be/EtXHvlSiQb0"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guides.github.com/activities/hello-world/"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7.md"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youtu.be/wrTooPCBXsk"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8.md"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youtu.be/DrRZX1FfUdY"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9.md"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youtu.be/CW9YNyfPJx8"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terraform.io/docs/cli/commands/init.html"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0.md"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youtu.be/e_SpOR4az2M" TargetMode="External"/></Relationships>
</file>

<file path=ppt/slides/_rels/slide36.xml.rels><?xml version="1.0" encoding="UTF-8" standalone="yes"?>
<Relationships xmlns="http://schemas.openxmlformats.org/package/2006/relationships"><Relationship Id="rId2" Type="http://schemas.openxmlformats.org/officeDocument/2006/relationships/hyperlink" Target="https://docs.aws.amazon.com/vpc/latest/userguide/vpc-getting-started.html"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youtu.be/Kr_YAMbrnWU"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youtu.be/vxrtcXOcPBE"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3.md"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4.md"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s://youtu.be/CY5uZ2sbZI0"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5.md"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hyperlink" Target="https://youtu.be/CFBc_rCU2z0"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25.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4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docs.aws.amazon.com/AWSEC2/latest/UserGuide/EC2_GetStarted.html"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tm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0994F1C-7C48-414B-95FE-4F5E17097529}"/>
              </a:ext>
            </a:extLst>
          </p:cNvPr>
          <p:cNvSpPr>
            <a:spLocks noGrp="1"/>
          </p:cNvSpPr>
          <p:nvPr>
            <p:ph idx="1"/>
          </p:nvPr>
        </p:nvSpPr>
        <p:spPr>
          <a:xfrm>
            <a:off x="162848" y="1195753"/>
            <a:ext cx="11419552" cy="5116147"/>
          </a:xfrm>
        </p:spPr>
        <p:txBody>
          <a:bodyPr/>
          <a:lstStyle/>
          <a:p>
            <a:r>
              <a:rPr lang="en-US" dirty="0"/>
              <a:t>Join SANS Tech Tuesday Slack workspace from the following link:</a:t>
            </a:r>
          </a:p>
          <a:p>
            <a:pPr lvl="1"/>
            <a:r>
              <a:rPr lang="en-US" sz="2133" b="1" dirty="0">
                <a:solidFill>
                  <a:srgbClr val="002060"/>
                </a:solidFill>
              </a:rPr>
              <a:t>https://sansurl.com/sans-workshop  </a:t>
            </a:r>
          </a:p>
          <a:p>
            <a:r>
              <a:rPr lang="en-US" dirty="0"/>
              <a:t>Register with any email address you can access</a:t>
            </a:r>
          </a:p>
          <a:p>
            <a:pPr lvl="1"/>
            <a:r>
              <a:rPr lang="en-US" dirty="0"/>
              <a:t>It does not need to be a “work” or SANS portal address</a:t>
            </a:r>
          </a:p>
          <a:p>
            <a:r>
              <a:rPr lang="en-US" dirty="0"/>
              <a:t>Once you click on the confirmation email, </a:t>
            </a:r>
            <a:br>
              <a:rPr lang="en-US" dirty="0"/>
            </a:br>
            <a:r>
              <a:rPr lang="en-US" dirty="0"/>
              <a:t>you’ll be prompted to provide a name &amp; password </a:t>
            </a:r>
          </a:p>
          <a:p>
            <a:r>
              <a:rPr lang="en-US" dirty="0"/>
              <a:t>Once in Slack, keep an eye out in the </a:t>
            </a:r>
            <a:r>
              <a:rPr lang="en-US" dirty="0">
                <a:solidFill>
                  <a:schemeClr val="tx2">
                    <a:lumMod val="75000"/>
                    <a:lumOff val="25000"/>
                  </a:schemeClr>
                </a:solidFill>
              </a:rPr>
              <a:t>#general </a:t>
            </a:r>
            <a:br>
              <a:rPr lang="en-US" dirty="0"/>
            </a:br>
            <a:r>
              <a:rPr lang="en-US" dirty="0"/>
              <a:t>channel for announcements.  We are using </a:t>
            </a:r>
            <a:br>
              <a:rPr lang="en-US" dirty="0"/>
            </a:br>
            <a:r>
              <a:rPr lang="en-US" dirty="0">
                <a:solidFill>
                  <a:schemeClr val="tx2">
                    <a:lumMod val="75000"/>
                    <a:lumOff val="25000"/>
                  </a:schemeClr>
                </a:solidFill>
              </a:rPr>
              <a:t>#discuss </a:t>
            </a:r>
            <a:r>
              <a:rPr lang="en-US" dirty="0"/>
              <a:t>&amp; </a:t>
            </a:r>
            <a:r>
              <a:rPr lang="en-US" dirty="0">
                <a:solidFill>
                  <a:schemeClr val="tx2">
                    <a:lumMod val="75000"/>
                    <a:lumOff val="25000"/>
                  </a:schemeClr>
                </a:solidFill>
              </a:rPr>
              <a:t>#help </a:t>
            </a:r>
            <a:r>
              <a:rPr lang="en-US" dirty="0"/>
              <a:t>for our main collaboration </a:t>
            </a:r>
            <a:br>
              <a:rPr lang="en-US" dirty="0"/>
            </a:br>
            <a:r>
              <a:rPr lang="en-US" dirty="0"/>
              <a:t>channels.  See you there!</a:t>
            </a:r>
          </a:p>
        </p:txBody>
      </p:sp>
      <p:sp>
        <p:nvSpPr>
          <p:cNvPr id="3" name="Slide Number Placeholder 2">
            <a:extLst>
              <a:ext uri="{FF2B5EF4-FFF2-40B4-BE49-F238E27FC236}">
                <a16:creationId xmlns:a16="http://schemas.microsoft.com/office/drawing/2014/main" id="{43D52F50-91DB-2740-8CD6-06C58D6FFE7B}"/>
              </a:ext>
            </a:extLst>
          </p:cNvPr>
          <p:cNvSpPr>
            <a:spLocks noGrp="1"/>
          </p:cNvSpPr>
          <p:nvPr>
            <p:ph type="sldNum" sz="quarter" idx="12"/>
          </p:nvPr>
        </p:nvSpPr>
        <p:spPr/>
        <p:txBody>
          <a:bodyPr/>
          <a:lstStyle/>
          <a:p>
            <a:pPr defTabSz="1219170" eaLnBrk="0" fontAlgn="base" hangingPunct="0">
              <a:spcBef>
                <a:spcPct val="0"/>
              </a:spcBef>
              <a:spcAft>
                <a:spcPct val="0"/>
              </a:spcAft>
            </a:pPr>
            <a:fld id="{A12C446D-6113-E749-B2D6-33109B9D4DC9}" type="slidenum">
              <a:rPr lang="en-US">
                <a:solidFill>
                  <a:srgbClr val="FFFFFF"/>
                </a:solidFill>
              </a:rPr>
              <a:pPr defTabSz="1219170" eaLnBrk="0" fontAlgn="base" hangingPunct="0">
                <a:spcBef>
                  <a:spcPct val="0"/>
                </a:spcBef>
                <a:spcAft>
                  <a:spcPct val="0"/>
                </a:spcAft>
              </a:pPr>
              <a:t>1</a:t>
            </a:fld>
            <a:endParaRPr lang="en-US" dirty="0">
              <a:solidFill>
                <a:srgbClr val="FFFFFF"/>
              </a:solidFill>
            </a:endParaRPr>
          </a:p>
        </p:txBody>
      </p:sp>
      <p:sp>
        <p:nvSpPr>
          <p:cNvPr id="4" name="Title 3">
            <a:extLst>
              <a:ext uri="{FF2B5EF4-FFF2-40B4-BE49-F238E27FC236}">
                <a16:creationId xmlns:a16="http://schemas.microsoft.com/office/drawing/2014/main" id="{0D7BFAF1-7010-5642-8F15-D4398DD27C60}"/>
              </a:ext>
            </a:extLst>
          </p:cNvPr>
          <p:cNvSpPr>
            <a:spLocks noGrp="1"/>
          </p:cNvSpPr>
          <p:nvPr>
            <p:ph type="title"/>
          </p:nvPr>
        </p:nvSpPr>
        <p:spPr>
          <a:solidFill>
            <a:srgbClr val="002060"/>
          </a:solidFill>
        </p:spPr>
        <p:txBody>
          <a:bodyPr/>
          <a:lstStyle/>
          <a:p>
            <a:r>
              <a:rPr lang="en-US" dirty="0"/>
              <a:t>Using Slack for Tech Tuesday Workshops</a:t>
            </a:r>
          </a:p>
        </p:txBody>
      </p:sp>
      <p:pic>
        <p:nvPicPr>
          <p:cNvPr id="6" name="Picture 5">
            <a:extLst>
              <a:ext uri="{FF2B5EF4-FFF2-40B4-BE49-F238E27FC236}">
                <a16:creationId xmlns:a16="http://schemas.microsoft.com/office/drawing/2014/main" id="{A8090C5B-0465-41D8-AEDA-7DB30E7E2707}"/>
              </a:ext>
            </a:extLst>
          </p:cNvPr>
          <p:cNvPicPr>
            <a:picLocks noChangeAspect="1"/>
          </p:cNvPicPr>
          <p:nvPr/>
        </p:nvPicPr>
        <p:blipFill>
          <a:blip r:embed="rId3"/>
          <a:stretch>
            <a:fillRect/>
          </a:stretch>
        </p:blipFill>
        <p:spPr>
          <a:xfrm>
            <a:off x="8839200" y="2717801"/>
            <a:ext cx="3215352" cy="3403327"/>
          </a:xfrm>
          <a:prstGeom prst="rect">
            <a:avLst/>
          </a:prstGeom>
        </p:spPr>
      </p:pic>
    </p:spTree>
    <p:extLst>
      <p:ext uri="{BB962C8B-B14F-4D97-AF65-F5344CB8AC3E}">
        <p14:creationId xmlns:p14="http://schemas.microsoft.com/office/powerpoint/2010/main" val="4253551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3/2/2021</a:t>
            </a:fld>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
        <p:nvSpPr>
          <p:cNvPr id="8" name="Footer Placeholder 4">
            <a:extLst>
              <a:ext uri="{FF2B5EF4-FFF2-40B4-BE49-F238E27FC236}">
                <a16:creationId xmlns:a16="http://schemas.microsoft.com/office/drawing/2014/main" id="{1F65877B-16F2-4C36-BF56-F9E1F121EFDD}"/>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297541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11</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416745"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b="1" dirty="0">
                <a:hlinkClick r:id="rId3"/>
              </a:rPr>
              <a:t>https://github.com/Resistor52/terraform-cloud-workstation/blob/main/workbook/Step_1.md</a:t>
            </a:r>
            <a:endParaRPr lang="en-US" sz="1800" b="1"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7BBE16D2-B3E5-4EA2-9563-8DCDB5FD392D}"/>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087174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C4DFB08D-7704-4A4F-9377-DBF4911C1E25}"/>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7178360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https://youtu.be/m5DiBfHEJ2s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9" name="Footer Placeholder 4">
            <a:extLst>
              <a:ext uri="{FF2B5EF4-FFF2-40B4-BE49-F238E27FC236}">
                <a16:creationId xmlns:a16="http://schemas.microsoft.com/office/drawing/2014/main" id="{939AC8F9-7758-4425-9E1F-E6B22E65C4D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482311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an AWS CLI Profile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9674056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336871-0118-4F6E-8DBD-20AEFC62A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6306" y="1"/>
            <a:ext cx="4455694"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C3D3AF-957E-4720-BC7A-BB05DD91CD7E}"/>
              </a:ext>
            </a:extLst>
          </p:cNvPr>
          <p:cNvSpPr>
            <a:spLocks noGrp="1"/>
          </p:cNvSpPr>
          <p:nvPr>
            <p:ph type="title"/>
          </p:nvPr>
        </p:nvSpPr>
        <p:spPr>
          <a:xfrm>
            <a:off x="9171392" y="1074392"/>
            <a:ext cx="2443433" cy="4377961"/>
          </a:xfrm>
        </p:spPr>
        <p:txBody>
          <a:bodyPr>
            <a:normAutofit/>
          </a:bodyPr>
          <a:lstStyle/>
          <a:p>
            <a:r>
              <a:rPr lang="en-US" b="1">
                <a:solidFill>
                  <a:srgbClr val="000000"/>
                </a:solidFill>
              </a:rPr>
              <a:t>Important Notes!!</a:t>
            </a:r>
          </a:p>
        </p:txBody>
      </p:sp>
      <p:sp useBgFill="1">
        <p:nvSpPr>
          <p:cNvPr id="14" name="Freeform: Shape 13">
            <a:extLst>
              <a:ext uri="{FF2B5EF4-FFF2-40B4-BE49-F238E27FC236}">
                <a16:creationId xmlns:a16="http://schemas.microsoft.com/office/drawing/2014/main" id="{F03CC8D0-33AF-417F-8454-1FDB6C22D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032100" cy="6858000"/>
          </a:xfrm>
          <a:custGeom>
            <a:avLst/>
            <a:gdLst>
              <a:gd name="connsiteX0" fmla="*/ 7891921 w 9032100"/>
              <a:gd name="connsiteY0" fmla="*/ 1602751 h 6858000"/>
              <a:gd name="connsiteX1" fmla="*/ 9032100 w 9032100"/>
              <a:gd name="connsiteY1" fmla="*/ 0 h 6858000"/>
              <a:gd name="connsiteX2" fmla="*/ 7880182 w 9032100"/>
              <a:gd name="connsiteY2" fmla="*/ 0 h 6858000"/>
              <a:gd name="connsiteX3" fmla="*/ 7880182 w 9032100"/>
              <a:gd name="connsiteY3" fmla="*/ 1528762 h 6858000"/>
              <a:gd name="connsiteX4" fmla="*/ 7880182 w 9032100"/>
              <a:gd name="connsiteY4" fmla="*/ 6858000 h 6858000"/>
              <a:gd name="connsiteX5" fmla="*/ 8725712 w 9032100"/>
              <a:gd name="connsiteY5" fmla="*/ 6858000 h 6858000"/>
              <a:gd name="connsiteX6" fmla="*/ 7891921 w 9032100"/>
              <a:gd name="connsiteY6" fmla="*/ 1602751 h 6858000"/>
              <a:gd name="connsiteX7" fmla="*/ 7880182 w 9032100"/>
              <a:gd name="connsiteY7" fmla="*/ 1619252 h 6858000"/>
              <a:gd name="connsiteX8" fmla="*/ 0 w 9032100"/>
              <a:gd name="connsiteY8" fmla="*/ 6858000 h 6858000"/>
              <a:gd name="connsiteX9" fmla="*/ 7880181 w 9032100"/>
              <a:gd name="connsiteY9" fmla="*/ 6858000 h 6858000"/>
              <a:gd name="connsiteX10" fmla="*/ 7880181 w 9032100"/>
              <a:gd name="connsiteY10" fmla="*/ 0 h 6858000"/>
              <a:gd name="connsiteX11" fmla="*/ 0 w 9032100"/>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2100" h="6858000">
                <a:moveTo>
                  <a:pt x="7891921" y="1602751"/>
                </a:moveTo>
                <a:lnTo>
                  <a:pt x="9032100" y="0"/>
                </a:lnTo>
                <a:lnTo>
                  <a:pt x="7880182" y="0"/>
                </a:lnTo>
                <a:lnTo>
                  <a:pt x="7880182" y="1528762"/>
                </a:lnTo>
                <a:close/>
                <a:moveTo>
                  <a:pt x="7880182" y="6858000"/>
                </a:moveTo>
                <a:lnTo>
                  <a:pt x="8725712" y="6858000"/>
                </a:lnTo>
                <a:lnTo>
                  <a:pt x="7891921" y="1602751"/>
                </a:lnTo>
                <a:lnTo>
                  <a:pt x="7880182" y="1619252"/>
                </a:lnTo>
                <a:close/>
                <a:moveTo>
                  <a:pt x="0" y="6858000"/>
                </a:moveTo>
                <a:lnTo>
                  <a:pt x="7880181" y="6858000"/>
                </a:lnTo>
                <a:lnTo>
                  <a:pt x="7880181" y="0"/>
                </a:lnTo>
                <a:lnTo>
                  <a:pt x="0" y="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6" name="Group 15">
            <a:extLst>
              <a:ext uri="{FF2B5EF4-FFF2-40B4-BE49-F238E27FC236}">
                <a16:creationId xmlns:a16="http://schemas.microsoft.com/office/drawing/2014/main" id="{B5A08A69-9EE1-4A9E-96B6-D769D87C2F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42667" y="0"/>
            <a:ext cx="2436813" cy="6858001"/>
            <a:chOff x="1320800" y="0"/>
            <a:chExt cx="2436813" cy="6858001"/>
          </a:xfrm>
        </p:grpSpPr>
        <p:sp>
          <p:nvSpPr>
            <p:cNvPr id="17" name="Freeform 6">
              <a:extLst>
                <a:ext uri="{FF2B5EF4-FFF2-40B4-BE49-F238E27FC236}">
                  <a16:creationId xmlns:a16="http://schemas.microsoft.com/office/drawing/2014/main" id="{4E4F433A-15D2-423F-8739-13AEA4E47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8" name="Freeform 7">
              <a:extLst>
                <a:ext uri="{FF2B5EF4-FFF2-40B4-BE49-F238E27FC236}">
                  <a16:creationId xmlns:a16="http://schemas.microsoft.com/office/drawing/2014/main" id="{4021F900-DEF3-4537-92E5-C37ECB7AE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9" name="Freeform 8">
              <a:extLst>
                <a:ext uri="{FF2B5EF4-FFF2-40B4-BE49-F238E27FC236}">
                  <a16:creationId xmlns:a16="http://schemas.microsoft.com/office/drawing/2014/main" id="{653620E7-B03C-48E2-8561-FCA918F8D0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0" name="Freeform 9">
              <a:extLst>
                <a:ext uri="{FF2B5EF4-FFF2-40B4-BE49-F238E27FC236}">
                  <a16:creationId xmlns:a16="http://schemas.microsoft.com/office/drawing/2014/main" id="{108701B4-8FEE-43D1-9954-9C064D75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1" name="Freeform 10">
              <a:extLst>
                <a:ext uri="{FF2B5EF4-FFF2-40B4-BE49-F238E27FC236}">
                  <a16:creationId xmlns:a16="http://schemas.microsoft.com/office/drawing/2014/main" id="{99E0FE54-1668-4AD5-9242-892A6323B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2" name="Freeform 11">
              <a:extLst>
                <a:ext uri="{FF2B5EF4-FFF2-40B4-BE49-F238E27FC236}">
                  <a16:creationId xmlns:a16="http://schemas.microsoft.com/office/drawing/2014/main" id="{75498FE5-B57D-4FD9-81E0-4E1CB65C0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BC1ECD40-DAB7-4B8C-9A4D-D05C4E9D408B}"/>
              </a:ext>
            </a:extLst>
          </p:cNvPr>
          <p:cNvSpPr>
            <a:spLocks noGrp="1"/>
          </p:cNvSpPr>
          <p:nvPr>
            <p:ph type="dt" sz="half" idx="10"/>
          </p:nvPr>
        </p:nvSpPr>
        <p:spPr>
          <a:xfrm>
            <a:off x="9732656" y="6019465"/>
            <a:ext cx="1143000" cy="365125"/>
          </a:xfrm>
        </p:spPr>
        <p:txBody>
          <a:bodyPr>
            <a:normAutofit/>
          </a:bodyPr>
          <a:lstStyle/>
          <a:p>
            <a:pPr>
              <a:spcAft>
                <a:spcPts val="600"/>
              </a:spcAft>
            </a:pPr>
            <a:fld id="{00B80673-7204-4A29-83B3-E385264B20DC}" type="datetime1">
              <a:rPr lang="en-US">
                <a:solidFill>
                  <a:srgbClr val="000000"/>
                </a:solidFill>
              </a:rPr>
              <a:pPr>
                <a:spcAft>
                  <a:spcPts val="600"/>
                </a:spcAft>
              </a:pPr>
              <a:t>3/2/2021</a:t>
            </a:fld>
            <a:endParaRPr lang="en-US">
              <a:solidFill>
                <a:srgbClr val="000000"/>
              </a:solidFill>
            </a:endParaRPr>
          </a:p>
        </p:txBody>
      </p:sp>
      <p:sp>
        <p:nvSpPr>
          <p:cNvPr id="6" name="Slide Number Placeholder 5">
            <a:extLst>
              <a:ext uri="{FF2B5EF4-FFF2-40B4-BE49-F238E27FC236}">
                <a16:creationId xmlns:a16="http://schemas.microsoft.com/office/drawing/2014/main" id="{1CD8CCCD-A4F0-47A9-AC03-9D4E75A27293}"/>
              </a:ext>
            </a:extLst>
          </p:cNvPr>
          <p:cNvSpPr>
            <a:spLocks noGrp="1"/>
          </p:cNvSpPr>
          <p:nvPr>
            <p:ph type="sldNum" sz="quarter" idx="12"/>
          </p:nvPr>
        </p:nvSpPr>
        <p:spPr>
          <a:xfrm>
            <a:off x="10951856" y="6003321"/>
            <a:ext cx="551167" cy="365125"/>
          </a:xfrm>
        </p:spPr>
        <p:txBody>
          <a:bodyPr>
            <a:normAutofit/>
          </a:bodyPr>
          <a:lstStyle/>
          <a:p>
            <a:pPr>
              <a:spcAft>
                <a:spcPts val="600"/>
              </a:spcAft>
            </a:pPr>
            <a:fld id="{D57F1E4F-1CFF-5643-939E-217C01CDF565}" type="slidenum">
              <a:rPr lang="en-US">
                <a:solidFill>
                  <a:srgbClr val="000000"/>
                </a:solidFill>
              </a:rPr>
              <a:pPr>
                <a:spcAft>
                  <a:spcPts val="600"/>
                </a:spcAft>
              </a:pPr>
              <a:t>18</a:t>
            </a:fld>
            <a:endParaRPr lang="en-US">
              <a:solidFill>
                <a:srgbClr val="000000"/>
              </a:solidFill>
            </a:endParaRPr>
          </a:p>
        </p:txBody>
      </p:sp>
      <p:graphicFrame>
        <p:nvGraphicFramePr>
          <p:cNvPr id="8" name="Content Placeholder 2">
            <a:extLst>
              <a:ext uri="{FF2B5EF4-FFF2-40B4-BE49-F238E27FC236}">
                <a16:creationId xmlns:a16="http://schemas.microsoft.com/office/drawing/2014/main" id="{DF32991D-71E4-4FDD-8A70-4AF305905FCC}"/>
              </a:ext>
            </a:extLst>
          </p:cNvPr>
          <p:cNvGraphicFramePr>
            <a:graphicFrameLocks noGrp="1"/>
          </p:cNvGraphicFramePr>
          <p:nvPr>
            <p:ph idx="1"/>
            <p:extLst>
              <p:ext uri="{D42A27DB-BD31-4B8C-83A1-F6EECF244321}">
                <p14:modId xmlns:p14="http://schemas.microsoft.com/office/powerpoint/2010/main" val="3422994732"/>
              </p:ext>
            </p:extLst>
          </p:nvPr>
        </p:nvGraphicFramePr>
        <p:xfrm>
          <a:off x="643467" y="643468"/>
          <a:ext cx="6749521" cy="52398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Footer Placeholder 4">
            <a:extLst>
              <a:ext uri="{FF2B5EF4-FFF2-40B4-BE49-F238E27FC236}">
                <a16:creationId xmlns:a16="http://schemas.microsoft.com/office/drawing/2014/main" id="{9FE436BA-F53F-4AB0-9309-FC36A284C5E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519813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4:</a:t>
            </a:r>
            <a:br>
              <a:rPr lang="en-US" dirty="0"/>
            </a:br>
            <a:r>
              <a:rPr lang="en-US" dirty="0"/>
              <a:t>Create an AWS CLI Profile</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4</a:t>
            </a:r>
          </a:p>
          <a:p>
            <a:pPr lvl="1">
              <a:lnSpc>
                <a:spcPct val="200000"/>
              </a:lnSpc>
            </a:pPr>
            <a:r>
              <a:rPr lang="en-US" sz="1800" dirty="0">
                <a:hlinkClick r:id="rId3"/>
              </a:rPr>
              <a:t>https://github.com/Resistor52/terraform-cloud-workstation/blob/main/workbook/Step_4.md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https://youtu.be/UlP6B4B0bUY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41975F4B-D980-4F6E-9E60-A6FCCAF9A7E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017515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2</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20</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8015457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5</a:t>
            </a:r>
          </a:p>
          <a:p>
            <a:pPr lvl="1">
              <a:lnSpc>
                <a:spcPct val="200000"/>
              </a:lnSpc>
            </a:pPr>
            <a:r>
              <a:rPr lang="en-US" sz="1800" dirty="0">
                <a:hlinkClick r:id="rId3"/>
              </a:rPr>
              <a:t>https://github.com/Resistor52/terraform-cloud-workstation/blob/main/workbook/Step_5.md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https://youtu.be/_t82air0vss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3A1AE55C-19EF-4E76-A255-C812B516A2C8}"/>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840170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22</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6:</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lang="en-US" sz="6000" b="1" i="0" dirty="0" err="1">
                <a:effectLst/>
                <a:latin typeface="-apple-system"/>
              </a:rPr>
              <a:t>terraform.tfvars</a:t>
            </a:r>
            <a:endParaRPr lang="en-US" sz="6000" b="0" i="0" dirty="0">
              <a:effectLst/>
              <a:latin typeface="-apple-system"/>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Corbel" panose="020B0503020204020204"/>
              </a:rPr>
              <a:t>F</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ile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07289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The </a:t>
            </a:r>
            <a:r>
              <a:rPr lang="en-US" dirty="0">
                <a:latin typeface="Consolas" panose="020B0609020204030204" pitchFamily="49" charset="0"/>
              </a:rPr>
              <a:t>*.</a:t>
            </a:r>
            <a:r>
              <a:rPr lang="en-US" dirty="0" err="1">
                <a:latin typeface="Consolas" panose="020B0609020204030204" pitchFamily="49" charset="0"/>
              </a:rPr>
              <a:t>tfvars</a:t>
            </a:r>
            <a:r>
              <a:rPr lang="en-US" dirty="0">
                <a:latin typeface="Consolas" panose="020B0609020204030204" pitchFamily="49" charset="0"/>
              </a:rPr>
              <a:t> </a:t>
            </a:r>
            <a:r>
              <a:rPr lang="en-US" dirty="0"/>
              <a:t>File</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normAutofit/>
          </a:bodyPr>
          <a:lstStyle/>
          <a:p>
            <a:pPr marL="0" indent="0">
              <a:buNone/>
            </a:pPr>
            <a:r>
              <a:rPr lang="en-US" sz="2800" b="1" dirty="0">
                <a:solidFill>
                  <a:srgbClr val="000000"/>
                </a:solidFill>
                <a:latin typeface="Open Sans" panose="020B0606030504020204" pitchFamily="34" charset="0"/>
              </a:rPr>
              <a:t>Variables can be passed to terraform by:</a:t>
            </a:r>
          </a:p>
          <a:p>
            <a:r>
              <a:rPr lang="en-US" dirty="0">
                <a:solidFill>
                  <a:srgbClr val="000000"/>
                </a:solidFill>
                <a:latin typeface="Open Sans" panose="020B0606030504020204" pitchFamily="34" charset="0"/>
              </a:rPr>
              <a:t>The command line,</a:t>
            </a:r>
          </a:p>
          <a:p>
            <a:r>
              <a:rPr lang="en-US" dirty="0">
                <a:solidFill>
                  <a:srgbClr val="000000"/>
                </a:solidFill>
                <a:latin typeface="Open Sans" panose="020B0606030504020204" pitchFamily="34" charset="0"/>
              </a:rPr>
              <a:t>As Environment Variables, or</a:t>
            </a:r>
          </a:p>
          <a:p>
            <a:r>
              <a:rPr lang="en-US" b="0" i="0" dirty="0">
                <a:solidFill>
                  <a:srgbClr val="000000"/>
                </a:solidFill>
                <a:effectLst/>
                <a:latin typeface="Open Sans" panose="020B0606030504020204" pitchFamily="34" charset="0"/>
              </a:rPr>
              <a:t>A *.</a:t>
            </a:r>
            <a:r>
              <a:rPr lang="en-US" b="0" i="0" dirty="0" err="1">
                <a:solidFill>
                  <a:srgbClr val="000000"/>
                </a:solidFill>
                <a:effectLst/>
                <a:latin typeface="Open Sans" panose="020B0606030504020204" pitchFamily="34" charset="0"/>
              </a:rPr>
              <a:t>tfvars</a:t>
            </a:r>
            <a:r>
              <a:rPr lang="en-US" b="0" i="0" dirty="0">
                <a:solidFill>
                  <a:srgbClr val="000000"/>
                </a:solidFill>
                <a:effectLst/>
                <a:latin typeface="Open Sans" panose="020B0606030504020204" pitchFamily="34" charset="0"/>
              </a:rPr>
              <a:t> file</a:t>
            </a:r>
          </a:p>
          <a:p>
            <a:pPr marL="0" indent="0">
              <a:buNone/>
            </a:pPr>
            <a:endParaRPr lang="en-US" b="0" i="0" dirty="0">
              <a:solidFill>
                <a:srgbClr val="000000"/>
              </a:solidFill>
              <a:effectLst/>
              <a:latin typeface="Open Sans" panose="020B0606030504020204" pitchFamily="34" charset="0"/>
            </a:endParaRPr>
          </a:p>
          <a:p>
            <a:pPr marL="0" indent="0">
              <a:buNone/>
            </a:pPr>
            <a:r>
              <a:rPr lang="en-US" sz="2800" b="1" i="0" dirty="0">
                <a:solidFill>
                  <a:srgbClr val="000000"/>
                </a:solidFill>
                <a:effectLst/>
                <a:latin typeface="Open Sans" panose="020B0606030504020204" pitchFamily="34" charset="0"/>
              </a:rPr>
              <a:t>What is the Difference between a </a:t>
            </a:r>
            <a:r>
              <a:rPr lang="en-US" sz="2800" b="1" dirty="0">
                <a:solidFill>
                  <a:srgbClr val="000000"/>
                </a:solidFill>
                <a:latin typeface="Open Sans" panose="020B0606030504020204" pitchFamily="34" charset="0"/>
              </a:rPr>
              <a:t>*</a:t>
            </a:r>
            <a:r>
              <a:rPr lang="en-US" sz="2800" b="1" i="0" dirty="0">
                <a:solidFill>
                  <a:srgbClr val="000000"/>
                </a:solidFill>
                <a:effectLst/>
                <a:latin typeface="Open Sans" panose="020B0606030504020204" pitchFamily="34" charset="0"/>
              </a:rPr>
              <a:t>.</a:t>
            </a:r>
            <a:r>
              <a:rPr lang="en-US" sz="2800" b="1" i="0" dirty="0" err="1">
                <a:solidFill>
                  <a:srgbClr val="000000"/>
                </a:solidFill>
                <a:effectLst/>
                <a:latin typeface="Open Sans" panose="020B0606030504020204" pitchFamily="34" charset="0"/>
              </a:rPr>
              <a:t>tfvars</a:t>
            </a:r>
            <a:r>
              <a:rPr lang="en-US" sz="2800" b="1" i="0" dirty="0">
                <a:solidFill>
                  <a:srgbClr val="000000"/>
                </a:solidFill>
                <a:effectLst/>
                <a:latin typeface="Open Sans" panose="020B0606030504020204" pitchFamily="34" charset="0"/>
              </a:rPr>
              <a:t> and a *.</a:t>
            </a:r>
            <a:r>
              <a:rPr lang="en-US" sz="2800" b="1" i="0" dirty="0" err="1">
                <a:solidFill>
                  <a:srgbClr val="000000"/>
                </a:solidFill>
                <a:effectLst/>
                <a:latin typeface="Open Sans" panose="020B0606030504020204" pitchFamily="34" charset="0"/>
              </a:rPr>
              <a:t>tf</a:t>
            </a:r>
            <a:r>
              <a:rPr lang="en-US" sz="2800" b="1" i="0" dirty="0">
                <a:solidFill>
                  <a:srgbClr val="000000"/>
                </a:solidFill>
                <a:effectLst/>
                <a:latin typeface="Open Sans" panose="020B0606030504020204" pitchFamily="34" charset="0"/>
              </a:rPr>
              <a:t> file?</a:t>
            </a:r>
          </a:p>
          <a:p>
            <a:r>
              <a:rPr lang="en-US" b="0" i="0" dirty="0">
                <a:solidFill>
                  <a:srgbClr val="000000"/>
                </a:solidFill>
                <a:effectLst/>
                <a:latin typeface="Open Sans" panose="020B0606030504020204" pitchFamily="34" charset="0"/>
              </a:rPr>
              <a:t>The </a:t>
            </a:r>
            <a:r>
              <a:rPr lang="en-US" b="1" dirty="0">
                <a:solidFill>
                  <a:srgbClr val="000000"/>
                </a:solidFill>
                <a:latin typeface="Open Sans" panose="020B0606030504020204" pitchFamily="34" charset="0"/>
              </a:rPr>
              <a:t>*</a:t>
            </a:r>
            <a:r>
              <a:rPr lang="en-US" b="1" i="0" dirty="0">
                <a:solidFill>
                  <a:srgbClr val="000000"/>
                </a:solidFill>
                <a:effectLst/>
                <a:latin typeface="Open Sans" panose="020B0606030504020204" pitchFamily="34" charset="0"/>
              </a:rPr>
              <a:t>.</a:t>
            </a:r>
            <a:r>
              <a:rPr lang="en-US" b="1" i="0" dirty="0" err="1">
                <a:solidFill>
                  <a:srgbClr val="000000"/>
                </a:solidFill>
                <a:effectLst/>
                <a:latin typeface="Open Sans" panose="020B0606030504020204" pitchFamily="34" charset="0"/>
              </a:rPr>
              <a:t>tfvars</a:t>
            </a:r>
            <a:r>
              <a:rPr lang="en-US" b="0" i="0" dirty="0">
                <a:solidFill>
                  <a:srgbClr val="000000"/>
                </a:solidFill>
                <a:effectLst/>
                <a:latin typeface="Open Sans" panose="020B0606030504020204" pitchFamily="34" charset="0"/>
              </a:rPr>
              <a:t> file is used to define variables and a </a:t>
            </a:r>
            <a:r>
              <a:rPr lang="en-US" b="1" i="0" dirty="0">
                <a:solidFill>
                  <a:srgbClr val="000000"/>
                </a:solidFill>
                <a:effectLst/>
                <a:latin typeface="Open Sans" panose="020B0606030504020204" pitchFamily="34" charset="0"/>
              </a:rPr>
              <a:t>*.</a:t>
            </a:r>
            <a:r>
              <a:rPr lang="en-US" b="1" i="0" dirty="0" err="1">
                <a:solidFill>
                  <a:srgbClr val="000000"/>
                </a:solidFill>
                <a:effectLst/>
                <a:latin typeface="Open Sans" panose="020B0606030504020204" pitchFamily="34" charset="0"/>
              </a:rPr>
              <a:t>tf</a:t>
            </a:r>
            <a:r>
              <a:rPr lang="en-US" b="0" i="0" dirty="0">
                <a:solidFill>
                  <a:srgbClr val="000000"/>
                </a:solidFill>
                <a:effectLst/>
                <a:latin typeface="Open Sans" panose="020B0606030504020204" pitchFamily="34" charset="0"/>
              </a:rPr>
              <a:t> file is used declare that the variable exists.</a:t>
            </a:r>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3/2/2021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
        <p:nvSpPr>
          <p:cNvPr id="7" name="Footer Placeholder 4">
            <a:extLst>
              <a:ext uri="{FF2B5EF4-FFF2-40B4-BE49-F238E27FC236}">
                <a16:creationId xmlns:a16="http://schemas.microsoft.com/office/drawing/2014/main" id="{6D118636-3012-42C7-8756-E65EAC837337}"/>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464734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6:</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terraform.tfvars</a:t>
            </a: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 File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6</a:t>
            </a:r>
          </a:p>
          <a:p>
            <a:pPr lvl="1">
              <a:lnSpc>
                <a:spcPct val="200000"/>
              </a:lnSpc>
            </a:pPr>
            <a:r>
              <a:rPr lang="en-US" sz="1800" dirty="0">
                <a:hlinkClick r:id="rId3"/>
              </a:rPr>
              <a:t>https://github.com/Resistor52/terraform-cloud-workstation/blob/main/workbook/Step_6.md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https://youtu.be/EtXHvlSiQb0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E15A5440-4A7A-4E92-9223-2851991F831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464601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7:</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614959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pPr>
              <a:spcAft>
                <a:spcPts val="1800"/>
              </a:spcAft>
            </a:pPr>
            <a:r>
              <a:rPr lang="en-US" b="1" dirty="0"/>
              <a:t>git clone </a:t>
            </a:r>
            <a:r>
              <a:rPr lang="en-US" dirty="0"/>
              <a:t>-- </a:t>
            </a:r>
            <a:r>
              <a:rPr lang="en-US" b="0" i="0" dirty="0">
                <a:solidFill>
                  <a:srgbClr val="4D4D4D"/>
                </a:solidFill>
                <a:effectLst/>
                <a:latin typeface="-apple-system"/>
              </a:rPr>
              <a:t>used to target an existing repository and create a clone, or copy of the target repository</a:t>
            </a:r>
          </a:p>
          <a:p>
            <a:pPr>
              <a:spcAft>
                <a:spcPts val="1800"/>
              </a:spcAft>
            </a:pPr>
            <a:r>
              <a:rPr lang="en-US" b="1" dirty="0">
                <a:solidFill>
                  <a:srgbClr val="4D4D4D"/>
                </a:solidFill>
                <a:latin typeface="-apple-system"/>
              </a:rPr>
              <a:t>git status </a:t>
            </a:r>
            <a:r>
              <a:rPr lang="en-US" dirty="0">
                <a:solidFill>
                  <a:srgbClr val="4D4D4D"/>
                </a:solidFill>
                <a:latin typeface="-apple-system"/>
              </a:rPr>
              <a:t>-- The git status command displays the state of the working directory and the staging area. It lets you see which changes have been staged, which haven’t, and which files aren’t being tracked by Git.</a:t>
            </a:r>
          </a:p>
          <a:p>
            <a:pPr>
              <a:spcAft>
                <a:spcPts val="1800"/>
              </a:spcAft>
            </a:pPr>
            <a:r>
              <a:rPr lang="en-US" b="1" dirty="0">
                <a:solidFill>
                  <a:srgbClr val="4D4D4D"/>
                </a:solidFill>
                <a:latin typeface="-apple-system"/>
              </a:rPr>
              <a:t>git add </a:t>
            </a:r>
            <a:r>
              <a:rPr lang="en-US" dirty="0">
                <a:solidFill>
                  <a:srgbClr val="4D4D4D"/>
                </a:solidFill>
                <a:latin typeface="-apple-system"/>
              </a:rPr>
              <a:t>-- Adds file contents to the index. The "index" holds a snapshot of the content of the working tree, and it is this snapshot that is taken as the contents of the next commit</a:t>
            </a:r>
          </a:p>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3/2/2021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26</a:t>
            </a:fld>
            <a:endParaRPr lang="en-US" dirty="0"/>
          </a:p>
        </p:txBody>
      </p:sp>
      <p:sp>
        <p:nvSpPr>
          <p:cNvPr id="7" name="Footer Placeholder 4">
            <a:extLst>
              <a:ext uri="{FF2B5EF4-FFF2-40B4-BE49-F238E27FC236}">
                <a16:creationId xmlns:a16="http://schemas.microsoft.com/office/drawing/2014/main" id="{9395328F-6061-4506-B0DE-B774053FAF28}"/>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7179764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(2)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pPr>
              <a:spcAft>
                <a:spcPts val="1800"/>
              </a:spcAft>
            </a:pPr>
            <a:r>
              <a:rPr lang="en-US" b="1" dirty="0"/>
              <a:t>git commit </a:t>
            </a:r>
            <a:r>
              <a:rPr lang="en-US" dirty="0"/>
              <a:t>-- </a:t>
            </a:r>
            <a:r>
              <a:rPr lang="en-US" b="0" i="0" dirty="0">
                <a:solidFill>
                  <a:srgbClr val="4D4D4D"/>
                </a:solidFill>
                <a:effectLst/>
                <a:latin typeface="-apple-system"/>
              </a:rPr>
              <a:t>Records changes to the repository. Create a new commit containing the current contents of the index and the given log message describing the changes</a:t>
            </a:r>
          </a:p>
          <a:p>
            <a:pPr>
              <a:spcAft>
                <a:spcPts val="1800"/>
              </a:spcAft>
            </a:pPr>
            <a:r>
              <a:rPr lang="en-US" b="1" dirty="0">
                <a:solidFill>
                  <a:srgbClr val="4D4D4D"/>
                </a:solidFill>
                <a:latin typeface="-apple-system"/>
              </a:rPr>
              <a:t>git push </a:t>
            </a:r>
            <a:r>
              <a:rPr lang="en-US" dirty="0">
                <a:solidFill>
                  <a:srgbClr val="4D4D4D"/>
                </a:solidFill>
                <a:latin typeface="-apple-system"/>
              </a:rPr>
              <a:t>-- Updates the remote branch with local commits. It is one of the four commands in Git that prompts interaction with the remote repository</a:t>
            </a:r>
            <a:endParaRPr lang="en-US" dirty="0"/>
          </a:p>
          <a:p>
            <a:pPr marL="0" indent="0">
              <a:buNone/>
            </a:pPr>
            <a:r>
              <a:rPr lang="en-US" dirty="0"/>
              <a:t>Tutorial: </a:t>
            </a:r>
            <a:r>
              <a:rPr lang="en-US" dirty="0">
                <a:hlinkClick r:id="rId2"/>
              </a:rPr>
              <a:t>https://guides.github.com/activities/hello-world/</a:t>
            </a:r>
            <a:r>
              <a:rPr lang="en-US" dirty="0"/>
              <a:t> </a:t>
            </a:r>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3/2/2021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27</a:t>
            </a:fld>
            <a:endParaRPr lang="en-US" dirty="0"/>
          </a:p>
        </p:txBody>
      </p:sp>
      <p:sp>
        <p:nvSpPr>
          <p:cNvPr id="7" name="Footer Placeholder 4">
            <a:extLst>
              <a:ext uri="{FF2B5EF4-FFF2-40B4-BE49-F238E27FC236}">
                <a16:creationId xmlns:a16="http://schemas.microsoft.com/office/drawing/2014/main" id="{F4D991D2-FADE-4835-A519-3C51D14137EF}"/>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9063585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7:</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7</a:t>
            </a:r>
          </a:p>
          <a:p>
            <a:pPr lvl="1">
              <a:lnSpc>
                <a:spcPct val="200000"/>
              </a:lnSpc>
            </a:pPr>
            <a:r>
              <a:rPr lang="en-US" sz="1800" dirty="0">
                <a:hlinkClick r:id="rId3"/>
              </a:rPr>
              <a:t>https://github.com/Resistor52/terraform-cloud-workstation/blob/main/workbook/Step_7.md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https://youtu.be/wrTooPCBXsk</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C1E4A900-0AD0-4453-8823-F1CB54916031}"/>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9639205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8:</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Add Variables, Provider &amp; Data Blocks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8480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3/2/2021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3</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8:</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Variables, Provider &amp; Data Blocks</a:t>
            </a:r>
            <a:b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8</a:t>
            </a:r>
          </a:p>
          <a:p>
            <a:pPr lvl="1">
              <a:lnSpc>
                <a:spcPct val="200000"/>
              </a:lnSpc>
            </a:pPr>
            <a:r>
              <a:rPr lang="en-US" sz="1800" dirty="0">
                <a:hlinkClick r:id="rId3"/>
              </a:rPr>
              <a:t>https://github.com/Resistor52/terraform-cloud-workstation/blob/main/workbook/Step_8.md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https://youtu.be/DrRZX1FfUdY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8F1038B8-F9B1-48ED-A047-0C98367BF86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8344779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9:</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Terraform Init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&amp;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gitignore</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7085787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9:</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Terraform Init &amp;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gitignore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9</a:t>
            </a:r>
          </a:p>
          <a:p>
            <a:pPr lvl="1">
              <a:lnSpc>
                <a:spcPct val="200000"/>
              </a:lnSpc>
            </a:pPr>
            <a:r>
              <a:rPr lang="en-US" sz="1800" dirty="0">
                <a:hlinkClick r:id="rId3"/>
              </a:rPr>
              <a:t>https://github.com/Resistor52/terraform-cloud-workstation/blob/main/workbook/Step_9.md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https://youtu.be/CW9YNyfPJx8</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D01332B3-B959-4620-8D11-B4DAC39DF100}"/>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4170387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2EA89-44F9-4345-8912-120C1AB5F7CA}"/>
              </a:ext>
            </a:extLst>
          </p:cNvPr>
          <p:cNvSpPr>
            <a:spLocks noGrp="1"/>
          </p:cNvSpPr>
          <p:nvPr>
            <p:ph type="title"/>
          </p:nvPr>
        </p:nvSpPr>
        <p:spPr/>
        <p:txBody>
          <a:bodyPr/>
          <a:lstStyle/>
          <a:p>
            <a:r>
              <a:rPr lang="en-US" dirty="0"/>
              <a:t>The </a:t>
            </a:r>
            <a:r>
              <a:rPr lang="en-US" dirty="0">
                <a:latin typeface="Consolas" panose="020B0609020204030204" pitchFamily="49" charset="0"/>
              </a:rPr>
              <a:t>.</a:t>
            </a:r>
            <a:r>
              <a:rPr lang="en-US" dirty="0" err="1">
                <a:latin typeface="Consolas" panose="020B0609020204030204" pitchFamily="49" charset="0"/>
              </a:rPr>
              <a:t>terraform.lock.hcl</a:t>
            </a:r>
            <a:r>
              <a:rPr lang="en-US" dirty="0">
                <a:latin typeface="Consolas" panose="020B0609020204030204" pitchFamily="49" charset="0"/>
              </a:rPr>
              <a:t> </a:t>
            </a:r>
            <a:r>
              <a:rPr lang="en-US" dirty="0"/>
              <a:t>file </a:t>
            </a:r>
          </a:p>
        </p:txBody>
      </p:sp>
      <p:sp>
        <p:nvSpPr>
          <p:cNvPr id="3" name="Content Placeholder 2">
            <a:extLst>
              <a:ext uri="{FF2B5EF4-FFF2-40B4-BE49-F238E27FC236}">
                <a16:creationId xmlns:a16="http://schemas.microsoft.com/office/drawing/2014/main" id="{0C2B85B6-48EE-4F28-95C4-EA462F57DBF1}"/>
              </a:ext>
            </a:extLst>
          </p:cNvPr>
          <p:cNvSpPr>
            <a:spLocks noGrp="1"/>
          </p:cNvSpPr>
          <p:nvPr>
            <p:ph idx="1"/>
          </p:nvPr>
        </p:nvSpPr>
        <p:spPr>
          <a:xfrm>
            <a:off x="1484310" y="1812175"/>
            <a:ext cx="10018713" cy="4533207"/>
          </a:xfrm>
        </p:spPr>
        <p:txBody>
          <a:bodyPr>
            <a:normAutofit lnSpcReduction="10000"/>
          </a:bodyPr>
          <a:lstStyle/>
          <a:p>
            <a:pPr marL="0" indent="0">
              <a:buNone/>
            </a:pPr>
            <a:r>
              <a:rPr lang="en-US" sz="2800" b="1" dirty="0"/>
              <a:t>What is the  .</a:t>
            </a:r>
            <a:r>
              <a:rPr lang="en-US" sz="2800" b="1" dirty="0" err="1"/>
              <a:t>terraform.lock.hcl</a:t>
            </a:r>
            <a:r>
              <a:rPr lang="en-US" sz="2800" b="1" dirty="0"/>
              <a:t> file and why include it in the source code repository?</a:t>
            </a:r>
          </a:p>
          <a:p>
            <a:r>
              <a:rPr lang="en-US" sz="2000" b="0" i="0" dirty="0">
                <a:solidFill>
                  <a:srgbClr val="1D1E23"/>
                </a:solidFill>
                <a:effectLst/>
                <a:latin typeface="metro-web"/>
              </a:rPr>
              <a:t>A Terraform configuration may refer to different kinds of external dependencies that come from outside of its own codebase.</a:t>
            </a:r>
          </a:p>
          <a:p>
            <a:r>
              <a:rPr lang="en-US" sz="2000" b="0" i="0" dirty="0">
                <a:solidFill>
                  <a:srgbClr val="1D1E23"/>
                </a:solidFill>
                <a:effectLst/>
                <a:latin typeface="metro-web"/>
              </a:rPr>
              <a:t>Terraform must determine which versions of those dependencies are potentially compatible with the current configuration and which versions are currently selected for use.</a:t>
            </a:r>
          </a:p>
          <a:p>
            <a:r>
              <a:rPr lang="en-US" sz="2000" dirty="0">
                <a:solidFill>
                  <a:srgbClr val="1D1E23"/>
                </a:solidFill>
                <a:latin typeface="metro-web"/>
              </a:rPr>
              <a:t>After selecting a specific version of each dependency Terraform remembers the decisions it made in a dependency lock file so that it can make the same decisions again in future.</a:t>
            </a:r>
          </a:p>
          <a:p>
            <a:r>
              <a:rPr lang="en-US" sz="2000" dirty="0">
                <a:solidFill>
                  <a:srgbClr val="1D1E23"/>
                </a:solidFill>
                <a:latin typeface="metro-web"/>
              </a:rPr>
              <a:t>Terraform automatically creates or updates the dependency lock file each time you run the terraform </a:t>
            </a:r>
            <a:r>
              <a:rPr lang="en-US" sz="2000" dirty="0" err="1">
                <a:solidFill>
                  <a:srgbClr val="1D1E23"/>
                </a:solidFill>
                <a:latin typeface="metro-web"/>
              </a:rPr>
              <a:t>init</a:t>
            </a:r>
            <a:r>
              <a:rPr lang="en-US" sz="2000" dirty="0">
                <a:solidFill>
                  <a:srgbClr val="1D1E23"/>
                </a:solidFill>
                <a:latin typeface="metro-web"/>
              </a:rPr>
              <a:t> command. </a:t>
            </a:r>
          </a:p>
          <a:p>
            <a:r>
              <a:rPr lang="en-US" sz="2000" dirty="0">
                <a:solidFill>
                  <a:srgbClr val="1D1E23"/>
                </a:solidFill>
                <a:latin typeface="metro-web"/>
              </a:rPr>
              <a:t>You should include this file in your version control repository so that you can discuss potential changes to your external dependencies via code review, just as you would discuss potential changes to your configuration itself.</a:t>
            </a:r>
          </a:p>
        </p:txBody>
      </p:sp>
      <p:sp>
        <p:nvSpPr>
          <p:cNvPr id="4" name="Date Placeholder 3">
            <a:extLst>
              <a:ext uri="{FF2B5EF4-FFF2-40B4-BE49-F238E27FC236}">
                <a16:creationId xmlns:a16="http://schemas.microsoft.com/office/drawing/2014/main" id="{EBBA13B0-B3CC-45DA-B76F-8C3CBB213F5B}"/>
              </a:ext>
            </a:extLst>
          </p:cNvPr>
          <p:cNvSpPr>
            <a:spLocks noGrp="1"/>
          </p:cNvSpPr>
          <p:nvPr>
            <p:ph type="dt" sz="half" idx="10"/>
          </p:nvPr>
        </p:nvSpPr>
        <p:spPr/>
        <p:txBody>
          <a:bodyPr/>
          <a:lstStyle/>
          <a:p>
            <a:fld id="{00B80673-7204-4A29-83B3-E385264B20DC}" type="datetime1">
              <a:rPr lang="en-US" smtClean="0"/>
              <a:t>3/2/2021</a:t>
            </a:fld>
            <a:endParaRPr lang="en-US" dirty="0"/>
          </a:p>
        </p:txBody>
      </p:sp>
      <p:sp>
        <p:nvSpPr>
          <p:cNvPr id="6" name="Slide Number Placeholder 5">
            <a:extLst>
              <a:ext uri="{FF2B5EF4-FFF2-40B4-BE49-F238E27FC236}">
                <a16:creationId xmlns:a16="http://schemas.microsoft.com/office/drawing/2014/main" id="{1B3CC559-DFA3-4CBF-9C64-312890C2ECAC}"/>
              </a:ext>
            </a:extLst>
          </p:cNvPr>
          <p:cNvSpPr>
            <a:spLocks noGrp="1"/>
          </p:cNvSpPr>
          <p:nvPr>
            <p:ph type="sldNum" sz="quarter" idx="12"/>
          </p:nvPr>
        </p:nvSpPr>
        <p:spPr/>
        <p:txBody>
          <a:bodyPr/>
          <a:lstStyle/>
          <a:p>
            <a:fld id="{D57F1E4F-1CFF-5643-939E-217C01CDF565}" type="slidenum">
              <a:rPr lang="en-US" smtClean="0"/>
              <a:pPr/>
              <a:t>33</a:t>
            </a:fld>
            <a:endParaRPr lang="en-US" dirty="0"/>
          </a:p>
        </p:txBody>
      </p:sp>
      <p:sp>
        <p:nvSpPr>
          <p:cNvPr id="7" name="Rectangle 1">
            <a:extLst>
              <a:ext uri="{FF2B5EF4-FFF2-40B4-BE49-F238E27FC236}">
                <a16:creationId xmlns:a16="http://schemas.microsoft.com/office/drawing/2014/main" id="{4908F8A2-FAD8-4C62-9620-CAAD1AE03320}"/>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2">
            <a:extLst>
              <a:ext uri="{FF2B5EF4-FFF2-40B4-BE49-F238E27FC236}">
                <a16:creationId xmlns:a16="http://schemas.microsoft.com/office/drawing/2014/main" id="{6281EC72-6A3B-4336-8A78-8E83F4CD9A5D}"/>
              </a:ext>
            </a:extLst>
          </p:cNvPr>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3">
            <a:extLst>
              <a:ext uri="{FF2B5EF4-FFF2-40B4-BE49-F238E27FC236}">
                <a16:creationId xmlns:a16="http://schemas.microsoft.com/office/drawing/2014/main" id="{0D6D6D3F-43BB-4124-B624-667519A79B93}"/>
              </a:ext>
            </a:extLst>
          </p:cNvPr>
          <p:cNvSpPr>
            <a:spLocks noChangeArrowheads="1"/>
          </p:cNvSpPr>
          <p:nvPr/>
        </p:nvSpPr>
        <p:spPr bwMode="auto">
          <a:xfrm>
            <a:off x="304800" y="3048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4">
            <a:extLst>
              <a:ext uri="{FF2B5EF4-FFF2-40B4-BE49-F238E27FC236}">
                <a16:creationId xmlns:a16="http://schemas.microsoft.com/office/drawing/2014/main" id="{6B073226-2C0B-4F12-9EB0-59BA64EFAC6F}"/>
              </a:ext>
            </a:extLst>
          </p:cNvPr>
          <p:cNvSpPr>
            <a:spLocks noChangeArrowheads="1"/>
          </p:cNvSpPr>
          <p:nvPr/>
        </p:nvSpPr>
        <p:spPr bwMode="auto">
          <a:xfrm>
            <a:off x="0" y="0"/>
            <a:ext cx="12192000" cy="0"/>
          </a:xfrm>
          <a:prstGeom prst="rect">
            <a:avLst/>
          </a:prstGeom>
          <a:solidFill>
            <a:srgbClr val="F5F3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1D1E23"/>
                </a:solidFill>
                <a:effectLst/>
                <a:latin typeface="metro-web"/>
              </a:rPr>
              <a:t>Terraform automatically creates or updates the dependency lock file each time you run </a:t>
            </a:r>
            <a:r>
              <a:rPr kumimoji="0" lang="en-US" altLang="en-US" sz="1200" b="0" i="0" u="none" strike="noStrike" cap="none" normalizeH="0" baseline="0">
                <a:ln>
                  <a:noFill/>
                </a:ln>
                <a:solidFill>
                  <a:srgbClr val="623CE4"/>
                </a:solidFill>
                <a:effectLst/>
                <a:latin typeface="metro-web"/>
                <a:hlinkClick r:id="rId3"/>
              </a:rPr>
              <a:t>the </a:t>
            </a:r>
            <a:r>
              <a:rPr kumimoji="0" lang="en-US" altLang="en-US" sz="1000" b="0" i="0" u="none" strike="noStrike" cap="none" normalizeH="0" baseline="0">
                <a:ln>
                  <a:noFill/>
                </a:ln>
                <a:solidFill>
                  <a:srgbClr val="623CE4"/>
                </a:solidFill>
                <a:effectLst/>
                <a:latin typeface="dejavu-sans-mono-web"/>
                <a:hlinkClick r:id="rId3"/>
              </a:rPr>
              <a:t>terraform init</a:t>
            </a:r>
            <a:r>
              <a:rPr kumimoji="0" lang="en-US" altLang="en-US" sz="1200" b="0" i="0" u="none" strike="noStrike" cap="none" normalizeH="0" baseline="0">
                <a:ln>
                  <a:noFill/>
                </a:ln>
                <a:solidFill>
                  <a:srgbClr val="623CE4"/>
                </a:solidFill>
                <a:effectLst/>
                <a:latin typeface="metro-web"/>
                <a:hlinkClick r:id="rId3"/>
              </a:rPr>
              <a:t> command</a:t>
            </a:r>
            <a:r>
              <a:rPr kumimoji="0" lang="en-US" altLang="en-US" sz="1200" b="0" i="0" u="none" strike="noStrike" cap="none" normalizeH="0" baseline="0">
                <a:ln>
                  <a:noFill/>
                </a:ln>
                <a:solidFill>
                  <a:srgbClr val="1D1E23"/>
                </a:solidFill>
                <a:effectLst/>
                <a:latin typeface="metro-web"/>
              </a:rPr>
              <a:t>. You should include this file in your version control repository so that you can discuss potential changes to your external dependencies via code review, just as you would discuss potential changes to your configuration itself.</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Footer Placeholder 4">
            <a:extLst>
              <a:ext uri="{FF2B5EF4-FFF2-40B4-BE49-F238E27FC236}">
                <a16:creationId xmlns:a16="http://schemas.microsoft.com/office/drawing/2014/main" id="{7F2EE114-E711-4AFA-8633-1CC95F5082D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1192542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10:</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50609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10:</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10</a:t>
            </a:r>
          </a:p>
          <a:p>
            <a:pPr lvl="1">
              <a:lnSpc>
                <a:spcPct val="200000"/>
              </a:lnSpc>
            </a:pPr>
            <a:r>
              <a:rPr lang="en-US" sz="1800" dirty="0">
                <a:hlinkClick r:id="rId3"/>
              </a:rPr>
              <a:t>https://github.com/Resistor52/terraform-cloud-workstation/blob/main/workbook/Step_10.md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https://youtu.be/e_SpOR4az2M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9491D3F4-B784-4CF9-8699-B165E44C0D6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8906424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FDC27-6A0A-43A6-B823-18F23343EF5C}"/>
              </a:ext>
            </a:extLst>
          </p:cNvPr>
          <p:cNvSpPr>
            <a:spLocks noGrp="1"/>
          </p:cNvSpPr>
          <p:nvPr>
            <p:ph type="title"/>
          </p:nvPr>
        </p:nvSpPr>
        <p:spPr/>
        <p:txBody>
          <a:bodyPr/>
          <a:lstStyle/>
          <a:p>
            <a:r>
              <a:rPr lang="en-US" dirty="0"/>
              <a:t>AWS VPC Tutorial</a:t>
            </a:r>
          </a:p>
        </p:txBody>
      </p:sp>
      <p:sp>
        <p:nvSpPr>
          <p:cNvPr id="3" name="Content Placeholder 2">
            <a:extLst>
              <a:ext uri="{FF2B5EF4-FFF2-40B4-BE49-F238E27FC236}">
                <a16:creationId xmlns:a16="http://schemas.microsoft.com/office/drawing/2014/main" id="{53103847-2EB5-477C-9442-98602F1824F4}"/>
              </a:ext>
            </a:extLst>
          </p:cNvPr>
          <p:cNvSpPr>
            <a:spLocks noGrp="1"/>
          </p:cNvSpPr>
          <p:nvPr>
            <p:ph idx="1"/>
          </p:nvPr>
        </p:nvSpPr>
        <p:spPr/>
        <p:txBody>
          <a:bodyPr/>
          <a:lstStyle/>
          <a:p>
            <a:pPr marL="0" indent="0">
              <a:buNone/>
            </a:pPr>
            <a:r>
              <a:rPr lang="en-US" sz="2800" dirty="0"/>
              <a:t>AWS has a good tutorial on Virtual Private Clouds (VPC) and how to create them via the web console.</a:t>
            </a:r>
          </a:p>
          <a:p>
            <a:pPr marL="0" indent="0">
              <a:buNone/>
            </a:pPr>
            <a:endParaRPr lang="en-US" sz="2800" dirty="0"/>
          </a:p>
          <a:p>
            <a:pPr marL="0" indent="0">
              <a:buNone/>
            </a:pPr>
            <a:r>
              <a:rPr lang="en-US" sz="2800" dirty="0"/>
              <a:t>If this is new to you, check out the tutorial:</a:t>
            </a:r>
          </a:p>
          <a:p>
            <a:pPr marL="0" indent="0">
              <a:buNone/>
            </a:pPr>
            <a:r>
              <a:rPr lang="en-US" dirty="0">
                <a:hlinkClick r:id="rId2"/>
              </a:rPr>
              <a:t>https://docs.aws.amazon.com/vpc/latest/userguide/vpc-getting-started.html</a:t>
            </a:r>
            <a:r>
              <a:rPr lang="en-US" dirty="0"/>
              <a:t> </a:t>
            </a:r>
          </a:p>
        </p:txBody>
      </p:sp>
      <p:sp>
        <p:nvSpPr>
          <p:cNvPr id="4" name="Date Placeholder 3">
            <a:extLst>
              <a:ext uri="{FF2B5EF4-FFF2-40B4-BE49-F238E27FC236}">
                <a16:creationId xmlns:a16="http://schemas.microsoft.com/office/drawing/2014/main" id="{7AB014E7-6456-4F8C-AA9B-30E480C1422C}"/>
              </a:ext>
            </a:extLst>
          </p:cNvPr>
          <p:cNvSpPr>
            <a:spLocks noGrp="1"/>
          </p:cNvSpPr>
          <p:nvPr>
            <p:ph type="dt" sz="half" idx="10"/>
          </p:nvPr>
        </p:nvSpPr>
        <p:spPr/>
        <p:txBody>
          <a:bodyPr/>
          <a:lstStyle/>
          <a:p>
            <a:fld id="{00B80673-7204-4A29-83B3-E385264B20DC}" type="datetime1">
              <a:rPr lang="en-US" smtClean="0"/>
              <a:t>3/2/2021</a:t>
            </a:fld>
            <a:endParaRPr lang="en-US" dirty="0"/>
          </a:p>
        </p:txBody>
      </p:sp>
      <p:sp>
        <p:nvSpPr>
          <p:cNvPr id="6" name="Slide Number Placeholder 5">
            <a:extLst>
              <a:ext uri="{FF2B5EF4-FFF2-40B4-BE49-F238E27FC236}">
                <a16:creationId xmlns:a16="http://schemas.microsoft.com/office/drawing/2014/main" id="{1791785B-5B42-4D6D-8084-CFC64FC3E91B}"/>
              </a:ext>
            </a:extLst>
          </p:cNvPr>
          <p:cNvSpPr>
            <a:spLocks noGrp="1"/>
          </p:cNvSpPr>
          <p:nvPr>
            <p:ph type="sldNum" sz="quarter" idx="12"/>
          </p:nvPr>
        </p:nvSpPr>
        <p:spPr/>
        <p:txBody>
          <a:bodyPr/>
          <a:lstStyle/>
          <a:p>
            <a:fld id="{D57F1E4F-1CFF-5643-939E-217C01CDF565}" type="slidenum">
              <a:rPr lang="en-US" smtClean="0"/>
              <a:pPr/>
              <a:t>36</a:t>
            </a:fld>
            <a:endParaRPr lang="en-US" dirty="0"/>
          </a:p>
        </p:txBody>
      </p:sp>
      <p:sp>
        <p:nvSpPr>
          <p:cNvPr id="7" name="Footer Placeholder 4">
            <a:extLst>
              <a:ext uri="{FF2B5EF4-FFF2-40B4-BE49-F238E27FC236}">
                <a16:creationId xmlns:a16="http://schemas.microsoft.com/office/drawing/2014/main" id="{38862206-14A2-4A60-A25E-B124234EC5A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2894963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11:</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Security Group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437291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11:</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Security Group</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11</a:t>
            </a:r>
          </a:p>
          <a:p>
            <a:pPr lvl="1">
              <a:lnSpc>
                <a:spcPct val="200000"/>
              </a:lnSpc>
            </a:pPr>
            <a:r>
              <a:rPr lang="en-US" sz="1800" dirty="0">
                <a:hlinkClick r:id="rId3"/>
              </a:rPr>
              <a:t>https://github.com/Resistor52/terraform-cloud-workstation/blob/main/workbook/Step_11.md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https://youtu.be/Kr_YAMbrnWU</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E8513B9-6688-4C2C-81FE-1CB90FD189AB}"/>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3653886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12:</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lang="en-US" sz="6000" b="1" dirty="0">
                <a:solidFill>
                  <a:prstClr val="black"/>
                </a:solidFill>
                <a:latin typeface="Corbel" panose="020B0503020204020204"/>
              </a:rPr>
              <a:t>Ubuntu Instance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586268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3/2/2021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4</a:t>
            </a:fld>
            <a:endParaRPr lang="en-US"/>
          </a:p>
        </p:txBody>
      </p:sp>
      <p:sp>
        <p:nvSpPr>
          <p:cNvPr id="21" name="Footer Placeholder 2">
            <a:extLst>
              <a:ext uri="{FF2B5EF4-FFF2-40B4-BE49-F238E27FC236}">
                <a16:creationId xmlns:a16="http://schemas.microsoft.com/office/drawing/2014/main" id="{99C15FD0-128E-4E74-B449-251A0EAE2DFD}"/>
              </a:ext>
            </a:extLst>
          </p:cNvPr>
          <p:cNvSpPr>
            <a:spLocks noGrp="1"/>
          </p:cNvSpPr>
          <p:nvPr>
            <p:ph type="ftr" sz="quarter" idx="11"/>
          </p:nvPr>
        </p:nvSpPr>
        <p:spPr>
          <a:xfrm>
            <a:off x="1018190" y="5939533"/>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12:</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12</a:t>
            </a:r>
          </a:p>
          <a:p>
            <a:pPr lvl="1">
              <a:lnSpc>
                <a:spcPct val="200000"/>
              </a:lnSpc>
            </a:pPr>
            <a:r>
              <a:rPr lang="en-US" sz="1800" dirty="0">
                <a:hlinkClick r:id="rId3"/>
              </a:rPr>
              <a:t>https://github.com/Resistor52/terraform-cloud-workstation/blob/main/workbook/Step_12.md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https://youtu.be/vxrtcXOcPBE</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56D711C-48E5-40CE-A871-0971F7F567AB}"/>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9949485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13:</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2618087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13:</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13</a:t>
            </a:r>
          </a:p>
          <a:p>
            <a:pPr lvl="1">
              <a:lnSpc>
                <a:spcPct val="200000"/>
              </a:lnSpc>
            </a:pPr>
            <a:r>
              <a:rPr lang="en-US" sz="1800" dirty="0">
                <a:hlinkClick r:id="rId3"/>
              </a:rPr>
              <a:t>https://github.com/Resistor52/terraform-cloud-workstation/blob/main/workbook/Step_13.md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https://youtu.be/9JMb2ir5jC0</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E3976E9D-A0DB-489D-8332-DEA957929680}"/>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712330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67765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14:</a:t>
            </a:r>
          </a:p>
          <a:p>
            <a:pPr algn="ctr"/>
            <a:r>
              <a:rPr kumimoji="0" lang="en-US" sz="5400" b="1" i="0" u="none" strike="noStrike" kern="1200" cap="none" spc="0" normalizeH="0" baseline="0" noProof="0" dirty="0">
                <a:ln>
                  <a:noFill/>
                </a:ln>
                <a:solidFill>
                  <a:prstClr val="black"/>
                </a:solidFill>
                <a:effectLst/>
                <a:uLnTx/>
                <a:uFillTx/>
                <a:latin typeface="Corbel" panose="020B0503020204020204"/>
                <a:ea typeface="+mn-ea"/>
                <a:cs typeface="+mn-cs"/>
              </a:rPr>
              <a:t>Finish the Documentation for the Project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1578051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14:</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Finish the Documentation for the Project</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14</a:t>
            </a:r>
          </a:p>
          <a:p>
            <a:pPr lvl="1">
              <a:lnSpc>
                <a:spcPct val="200000"/>
              </a:lnSpc>
            </a:pPr>
            <a:r>
              <a:rPr lang="en-US" sz="1800" dirty="0">
                <a:hlinkClick r:id="rId3"/>
              </a:rPr>
              <a:t>https://github.com/Resistor52/terraform-cloud-workstation/blob/main/workbook/Step_14.md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https://youtu.be/CY5uZ2sbZI0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793CBE70-6075-403E-9839-40D52A7FFE5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633616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15:</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Teardown and Test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105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Teardown and Test</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15</a:t>
            </a:r>
          </a:p>
          <a:p>
            <a:pPr lvl="1">
              <a:lnSpc>
                <a:spcPct val="200000"/>
              </a:lnSpc>
            </a:pPr>
            <a:r>
              <a:rPr lang="en-US" sz="1800" dirty="0">
                <a:hlinkClick r:id="rId3"/>
              </a:rPr>
              <a:t>https://github.com/Resistor52/terraform-cloud-workstation/blob/main/workbook/Step_15.md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https://youtu.be/CFBc_rCU2z0</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56B7869-208C-4ED1-A28B-7514BB3FA55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42658886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12D6399-10F8-4DFD-87C4-C692C81FC3AC}"/>
              </a:ext>
            </a:extLst>
          </p:cNvPr>
          <p:cNvPicPr>
            <a:picLocks noChangeAspect="1"/>
          </p:cNvPicPr>
          <p:nvPr/>
        </p:nvPicPr>
        <p:blipFill rotWithShape="1">
          <a:blip r:embed="rId3"/>
          <a:srcRect l="27602" r="25071" b="1"/>
          <a:stretch/>
        </p:blipFill>
        <p:spPr>
          <a:xfrm>
            <a:off x="6892924" y="10"/>
            <a:ext cx="5299077" cy="6857990"/>
          </a:xfrm>
          <a:custGeom>
            <a:avLst/>
            <a:gdLst/>
            <a:ahLst/>
            <a:cxnLst/>
            <a:rect l="l" t="t" r="r" b="b"/>
            <a:pathLst>
              <a:path w="5299077" h="6858000">
                <a:moveTo>
                  <a:pt x="836871" y="0"/>
                </a:moveTo>
                <a:lnTo>
                  <a:pt x="5299077" y="0"/>
                </a:lnTo>
                <a:lnTo>
                  <a:pt x="5299077" y="6858000"/>
                </a:lnTo>
                <a:lnTo>
                  <a:pt x="1911312" y="6858000"/>
                </a:lnTo>
                <a:lnTo>
                  <a:pt x="0" y="5333999"/>
                </a:lnTo>
                <a:close/>
              </a:path>
            </a:pathLst>
          </a:custGeom>
        </p:spPr>
      </p:pic>
      <p:grpSp>
        <p:nvGrpSpPr>
          <p:cNvPr id="27" name="Group 26">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32760" y="0"/>
            <a:ext cx="2436813" cy="6858001"/>
            <a:chOff x="1320800" y="0"/>
            <a:chExt cx="2436813" cy="6858001"/>
          </a:xfrm>
        </p:grpSpPr>
        <p:sp>
          <p:nvSpPr>
            <p:cNvPr id="28"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9"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30"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31"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2"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3"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DAEA6F9A-D69F-401D-A051-B225EA3F9442}"/>
              </a:ext>
            </a:extLst>
          </p:cNvPr>
          <p:cNvSpPr>
            <a:spLocks noGrp="1"/>
          </p:cNvSpPr>
          <p:nvPr>
            <p:ph type="title"/>
          </p:nvPr>
        </p:nvSpPr>
        <p:spPr>
          <a:xfrm>
            <a:off x="193963" y="0"/>
            <a:ext cx="7267521" cy="1759527"/>
          </a:xfrm>
        </p:spPr>
        <p:txBody>
          <a:bodyPr>
            <a:normAutofit/>
          </a:bodyPr>
          <a:lstStyle/>
          <a:p>
            <a:pPr algn="l"/>
            <a:r>
              <a:rPr lang="en-US" dirty="0"/>
              <a:t>Security &amp; Privacy </a:t>
            </a:r>
            <a:br>
              <a:rPr lang="en-US" dirty="0"/>
            </a:br>
            <a:r>
              <a:rPr lang="en-US" dirty="0"/>
              <a:t>Considerations</a:t>
            </a:r>
          </a:p>
        </p:txBody>
      </p:sp>
      <p:sp>
        <p:nvSpPr>
          <p:cNvPr id="3" name="Content Placeholder 2">
            <a:extLst>
              <a:ext uri="{FF2B5EF4-FFF2-40B4-BE49-F238E27FC236}">
                <a16:creationId xmlns:a16="http://schemas.microsoft.com/office/drawing/2014/main" id="{8F3B69B2-7247-44F2-A865-3DB59584CBB1}"/>
              </a:ext>
            </a:extLst>
          </p:cNvPr>
          <p:cNvSpPr>
            <a:spLocks noGrp="1"/>
          </p:cNvSpPr>
          <p:nvPr>
            <p:ph idx="1"/>
          </p:nvPr>
        </p:nvSpPr>
        <p:spPr>
          <a:xfrm>
            <a:off x="117375" y="1731818"/>
            <a:ext cx="6288829" cy="3934691"/>
          </a:xfrm>
        </p:spPr>
        <p:txBody>
          <a:bodyPr>
            <a:normAutofit/>
          </a:bodyPr>
          <a:lstStyle/>
          <a:p>
            <a:pPr>
              <a:lnSpc>
                <a:spcPct val="90000"/>
              </a:lnSpc>
            </a:pPr>
            <a:r>
              <a:rPr lang="en-US" sz="2000" dirty="0"/>
              <a:t>Did you change your RDP Password?</a:t>
            </a:r>
          </a:p>
          <a:p>
            <a:pPr>
              <a:lnSpc>
                <a:spcPct val="90000"/>
              </a:lnSpc>
            </a:pPr>
            <a:r>
              <a:rPr lang="en-US" sz="2000" dirty="0"/>
              <a:t>Keep your security groups tightened down</a:t>
            </a:r>
          </a:p>
          <a:p>
            <a:pPr>
              <a:lnSpc>
                <a:spcPct val="90000"/>
              </a:lnSpc>
            </a:pPr>
            <a:r>
              <a:rPr lang="en-US" sz="2000" dirty="0"/>
              <a:t>Turn Off or Tear Down the Cloud Workstation when not being used</a:t>
            </a:r>
          </a:p>
          <a:p>
            <a:pPr>
              <a:lnSpc>
                <a:spcPct val="90000"/>
              </a:lnSpc>
            </a:pPr>
            <a:r>
              <a:rPr lang="en-US" sz="2000" dirty="0"/>
              <a:t>While the Internet cannot tell who you are (except by the actions you take) – AWS certainly can! </a:t>
            </a:r>
          </a:p>
          <a:p>
            <a:pPr marL="0" indent="0">
              <a:lnSpc>
                <a:spcPct val="90000"/>
              </a:lnSpc>
              <a:spcBef>
                <a:spcPts val="1200"/>
              </a:spcBef>
              <a:buNone/>
            </a:pPr>
            <a:r>
              <a:rPr lang="en-US" sz="2000" dirty="0">
                <a:sym typeface="Wingdings" panose="05000000000000000000" pitchFamily="2" charset="2"/>
              </a:rPr>
              <a:t> </a:t>
            </a:r>
            <a:r>
              <a:rPr lang="en-US" sz="2000" b="1" dirty="0">
                <a:sym typeface="Wingdings" panose="05000000000000000000" pitchFamily="2" charset="2"/>
              </a:rPr>
              <a:t>Do not break the law </a:t>
            </a:r>
            <a:r>
              <a:rPr lang="en-US" sz="2000" dirty="0">
                <a:sym typeface="Wingdings" panose="05000000000000000000" pitchFamily="2" charset="2"/>
              </a:rPr>
              <a:t>or the AWS Terms of Service!!</a:t>
            </a:r>
          </a:p>
          <a:p>
            <a:pPr lvl="1">
              <a:lnSpc>
                <a:spcPct val="90000"/>
              </a:lnSpc>
            </a:pPr>
            <a:r>
              <a:rPr lang="en-US" dirty="0">
                <a:sym typeface="Wingdings" panose="05000000000000000000" pitchFamily="2" charset="2"/>
              </a:rPr>
              <a:t>By default, you are using AWS for DNS resolution</a:t>
            </a:r>
          </a:p>
          <a:p>
            <a:pPr lvl="1">
              <a:lnSpc>
                <a:spcPct val="90000"/>
              </a:lnSpc>
            </a:pPr>
            <a:r>
              <a:rPr lang="en-US" dirty="0">
                <a:sym typeface="Wingdings" panose="05000000000000000000" pitchFamily="2" charset="2"/>
              </a:rPr>
              <a:t>You are running on their hypervisor…</a:t>
            </a:r>
          </a:p>
          <a:p>
            <a:pPr lvl="1">
              <a:lnSpc>
                <a:spcPct val="90000"/>
              </a:lnSpc>
            </a:pPr>
            <a:r>
              <a:rPr lang="en-US" dirty="0">
                <a:sym typeface="Wingdings" panose="05000000000000000000" pitchFamily="2" charset="2"/>
              </a:rPr>
              <a:t>… in their data centers</a:t>
            </a:r>
            <a:endParaRPr lang="en-US" dirty="0"/>
          </a:p>
        </p:txBody>
      </p:sp>
      <p:sp>
        <p:nvSpPr>
          <p:cNvPr id="4" name="Date Placeholder 3">
            <a:extLst>
              <a:ext uri="{FF2B5EF4-FFF2-40B4-BE49-F238E27FC236}">
                <a16:creationId xmlns:a16="http://schemas.microsoft.com/office/drawing/2014/main" id="{18C85FA8-AA64-41AD-A3AF-E319A2C745F6}"/>
              </a:ext>
            </a:extLst>
          </p:cNvPr>
          <p:cNvSpPr>
            <a:spLocks noGrp="1"/>
          </p:cNvSpPr>
          <p:nvPr>
            <p:ph type="dt" sz="half" idx="10"/>
          </p:nvPr>
        </p:nvSpPr>
        <p:spPr>
          <a:xfrm>
            <a:off x="9732656" y="5883275"/>
            <a:ext cx="1143000" cy="365125"/>
          </a:xfrm>
        </p:spPr>
        <p:txBody>
          <a:bodyPr>
            <a:normAutofit/>
          </a:bodyPr>
          <a:lstStyle/>
          <a:p>
            <a:pPr>
              <a:spcAft>
                <a:spcPts val="600"/>
              </a:spcAft>
            </a:pPr>
            <a:fld id="{00B80673-7204-4A29-83B3-E385264B20DC}" type="datetime1">
              <a:rPr lang="en-US">
                <a:solidFill>
                  <a:srgbClr val="FFFFFF"/>
                </a:solidFill>
              </a:rPr>
              <a:pPr>
                <a:spcAft>
                  <a:spcPts val="600"/>
                </a:spcAft>
              </a:pPr>
              <a:t>3/2/2021</a:t>
            </a:fld>
            <a:endParaRPr lang="en-US">
              <a:solidFill>
                <a:srgbClr val="FFFFFF"/>
              </a:solidFill>
            </a:endParaRPr>
          </a:p>
        </p:txBody>
      </p:sp>
      <p:sp>
        <p:nvSpPr>
          <p:cNvPr id="6" name="Slide Number Placeholder 5">
            <a:extLst>
              <a:ext uri="{FF2B5EF4-FFF2-40B4-BE49-F238E27FC236}">
                <a16:creationId xmlns:a16="http://schemas.microsoft.com/office/drawing/2014/main" id="{54016FA5-F021-4BB5-A6D8-3D681540DDF6}"/>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a:solidFill>
                  <a:srgbClr val="FFFFFF"/>
                </a:solidFill>
              </a:rPr>
              <a:pPr>
                <a:spcAft>
                  <a:spcPts val="600"/>
                </a:spcAft>
              </a:pPr>
              <a:t>47</a:t>
            </a:fld>
            <a:endParaRPr lang="en-US">
              <a:solidFill>
                <a:srgbClr val="FFFFFF"/>
              </a:solidFill>
            </a:endParaRPr>
          </a:p>
        </p:txBody>
      </p:sp>
      <p:sp>
        <p:nvSpPr>
          <p:cNvPr id="26" name="Footer Placeholder 4">
            <a:extLst>
              <a:ext uri="{FF2B5EF4-FFF2-40B4-BE49-F238E27FC236}">
                <a16:creationId xmlns:a16="http://schemas.microsoft.com/office/drawing/2014/main" id="{726E333E-5E81-49B4-97E0-4BF94383AC8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0610349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3/2/2021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49</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3" name="Freeform: Shape 12">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6"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AFC639FC-F69F-4A81-8FA0-3C0C9354C4AA}"/>
              </a:ext>
            </a:extLst>
          </p:cNvPr>
          <p:cNvSpPr>
            <a:spLocks noGrp="1"/>
          </p:cNvSpPr>
          <p:nvPr>
            <p:ph type="dt" sz="half" idx="10"/>
          </p:nvPr>
        </p:nvSpPr>
        <p:spPr>
          <a:xfrm>
            <a:off x="9732656" y="5883275"/>
            <a:ext cx="1143000" cy="365125"/>
          </a:xfrm>
        </p:spPr>
        <p:txBody>
          <a:bodyPr anchor="ctr">
            <a:normAutofit/>
          </a:bodyPr>
          <a:lstStyle/>
          <a:p>
            <a:pPr>
              <a:spcAft>
                <a:spcPts val="600"/>
              </a:spcAft>
            </a:pPr>
            <a:fld id="{00B80673-7204-4A29-83B3-E385264B20DC}" type="datetime1">
              <a:rPr lang="en-US" smtClean="0"/>
              <a:pPr>
                <a:spcAft>
                  <a:spcPts val="600"/>
                </a:spcAft>
              </a:pPr>
              <a:t>3/2/2021</a:t>
            </a:fld>
            <a:endParaRPr lang="en-US"/>
          </a:p>
        </p:txBody>
      </p:sp>
      <p:sp>
        <p:nvSpPr>
          <p:cNvPr id="6" name="Slide Number Placeholder 5">
            <a:extLst>
              <a:ext uri="{FF2B5EF4-FFF2-40B4-BE49-F238E27FC236}">
                <a16:creationId xmlns:a16="http://schemas.microsoft.com/office/drawing/2014/main" id="{4C7C1823-D94F-41B0-A5FC-007B945BBD78}"/>
              </a:ext>
            </a:extLst>
          </p:cNvPr>
          <p:cNvSpPr>
            <a:spLocks noGrp="1"/>
          </p:cNvSpPr>
          <p:nvPr>
            <p:ph type="sldNum" sz="quarter" idx="12"/>
          </p:nvPr>
        </p:nvSpPr>
        <p:spPr>
          <a:xfrm>
            <a:off x="10981072" y="5867131"/>
            <a:ext cx="551167" cy="365125"/>
          </a:xfrm>
        </p:spPr>
        <p:txBody>
          <a:bodyPr anchor="ctr">
            <a:normAutofit/>
          </a:bodyPr>
          <a:lstStyle/>
          <a:p>
            <a:pPr>
              <a:spcAft>
                <a:spcPts val="600"/>
              </a:spcAft>
            </a:pPr>
            <a:fld id="{D57F1E4F-1CFF-5643-939E-217C01CDF565}" type="slidenum">
              <a:rPr lang="en-US" smtClean="0"/>
              <a:pPr>
                <a:spcAft>
                  <a:spcPts val="600"/>
                </a:spcAft>
              </a:pPr>
              <a:t>5</a:t>
            </a:fld>
            <a:endParaRPr lang="en-US"/>
          </a:p>
        </p:txBody>
      </p:sp>
      <p:sp>
        <p:nvSpPr>
          <p:cNvPr id="22" name="Title 1">
            <a:extLst>
              <a:ext uri="{FF2B5EF4-FFF2-40B4-BE49-F238E27FC236}">
                <a16:creationId xmlns:a16="http://schemas.microsoft.com/office/drawing/2014/main" id="{3BBD2B2C-11BD-411A-911D-D640641021FE}"/>
              </a:ext>
            </a:extLst>
          </p:cNvPr>
          <p:cNvSpPr>
            <a:spLocks noGrp="1"/>
          </p:cNvSpPr>
          <p:nvPr>
            <p:ph type="title"/>
          </p:nvPr>
        </p:nvSpPr>
        <p:spPr>
          <a:xfrm>
            <a:off x="1926567" y="671244"/>
            <a:ext cx="10018713" cy="1026622"/>
          </a:xfrm>
        </p:spPr>
        <p:txBody>
          <a:bodyPr/>
          <a:lstStyle/>
          <a:p>
            <a:r>
              <a:rPr lang="en-US" dirty="0"/>
              <a:t>Prerequisites</a:t>
            </a:r>
          </a:p>
        </p:txBody>
      </p:sp>
      <p:sp>
        <p:nvSpPr>
          <p:cNvPr id="23" name="Content Placeholder 2">
            <a:extLst>
              <a:ext uri="{FF2B5EF4-FFF2-40B4-BE49-F238E27FC236}">
                <a16:creationId xmlns:a16="http://schemas.microsoft.com/office/drawing/2014/main" id="{A64B56C5-12D0-4840-9FD4-050CF3DEEABF}"/>
              </a:ext>
            </a:extLst>
          </p:cNvPr>
          <p:cNvSpPr>
            <a:spLocks noGrp="1"/>
          </p:cNvSpPr>
          <p:nvPr>
            <p:ph idx="1"/>
          </p:nvPr>
        </p:nvSpPr>
        <p:spPr>
          <a:xfrm>
            <a:off x="1926566" y="1797618"/>
            <a:ext cx="10018713" cy="3979025"/>
          </a:xfrm>
        </p:spPr>
        <p:txBody>
          <a:bodyPr>
            <a:normAutofit/>
          </a:bodyPr>
          <a:lstStyle/>
          <a:p>
            <a:pPr marL="0" indent="0">
              <a:buNone/>
            </a:pPr>
            <a:r>
              <a:rPr lang="en-US" sz="3600" dirty="0">
                <a:solidFill>
                  <a:srgbClr val="000000"/>
                </a:solidFill>
                <a:effectLst/>
                <a:latin typeface="Calibri" panose="020F0502020204030204" pitchFamily="34" charset="0"/>
                <a:ea typeface="Calibri" panose="020F0502020204030204" pitchFamily="34" charset="0"/>
              </a:rPr>
              <a:t>Attendees will need an AWS Account and should be comfortable launching an EC2 instance and connecting to it. </a:t>
            </a:r>
          </a:p>
          <a:p>
            <a:pPr marL="0" indent="0">
              <a:buNone/>
            </a:pPr>
            <a:endParaRPr lang="en-US" sz="3600" dirty="0">
              <a:solidFill>
                <a:srgbClr val="000000"/>
              </a:solidFill>
              <a:latin typeface="Calibri" panose="020F0502020204030204" pitchFamily="34" charset="0"/>
              <a:ea typeface="Calibri" panose="020F0502020204030204" pitchFamily="34" charset="0"/>
            </a:endParaRPr>
          </a:p>
          <a:p>
            <a:pPr marL="0" indent="0">
              <a:buNone/>
            </a:pPr>
            <a:r>
              <a:rPr lang="en-US" sz="3600" dirty="0">
                <a:solidFill>
                  <a:srgbClr val="000000"/>
                </a:solidFill>
                <a:effectLst/>
                <a:latin typeface="Calibri" panose="020F0502020204030204" pitchFamily="34" charset="0"/>
                <a:ea typeface="Calibri" panose="020F0502020204030204" pitchFamily="34" charset="0"/>
              </a:rPr>
              <a:t>Here is a tutorial on launching an EC2 virtual machine instance: </a:t>
            </a:r>
            <a:r>
              <a:rPr lang="en-US" u="sng" dirty="0">
                <a:solidFill>
                  <a:srgbClr val="000000"/>
                </a:solidFill>
                <a:effectLst/>
                <a:latin typeface="Calibri" panose="020F0502020204030204" pitchFamily="34" charset="0"/>
                <a:ea typeface="Calibri" panose="020F0502020204030204" pitchFamily="34" charset="0"/>
                <a:hlinkClick r:id="rId3"/>
              </a:rPr>
              <a:t>https://docs.aws.amazon.com/AWSEC2/latest/UserGuide/EC2_GetStarted.html</a:t>
            </a:r>
            <a:endParaRPr lang="en-US" sz="4400" dirty="0"/>
          </a:p>
        </p:txBody>
      </p:sp>
      <p:sp>
        <p:nvSpPr>
          <p:cNvPr id="24" name="Footer Placeholder 2">
            <a:extLst>
              <a:ext uri="{FF2B5EF4-FFF2-40B4-BE49-F238E27FC236}">
                <a16:creationId xmlns:a16="http://schemas.microsoft.com/office/drawing/2014/main" id="{73DBE019-8084-4F9D-85E9-50E7E208AB79}"/>
              </a:ext>
            </a:extLst>
          </p:cNvPr>
          <p:cNvSpPr>
            <a:spLocks noGrp="1"/>
          </p:cNvSpPr>
          <p:nvPr>
            <p:ph type="ftr" sz="quarter" idx="11"/>
          </p:nvPr>
        </p:nvSpPr>
        <p:spPr>
          <a:xfrm>
            <a:off x="2932251" y="5889624"/>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505873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a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3/2/2021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3/2/2021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8</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(Browser Synching,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3/2/2021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Basic Layout Pages">
  <a:themeElements>
    <a:clrScheme name="SANS">
      <a:dk1>
        <a:srgbClr val="000000"/>
      </a:dk1>
      <a:lt1>
        <a:srgbClr val="FFFFFF"/>
      </a:lt1>
      <a:dk2>
        <a:srgbClr val="002060"/>
      </a:dk2>
      <a:lt2>
        <a:srgbClr val="FFFFFF"/>
      </a:lt2>
      <a:accent1>
        <a:srgbClr val="002060"/>
      </a:accent1>
      <a:accent2>
        <a:srgbClr val="B11116"/>
      </a:accent2>
      <a:accent3>
        <a:srgbClr val="EA882C"/>
      </a:accent3>
      <a:accent4>
        <a:srgbClr val="538940"/>
      </a:accent4>
      <a:accent5>
        <a:srgbClr val="005B7D"/>
      </a:accent5>
      <a:accent6>
        <a:srgbClr val="4B4B4B"/>
      </a:accent6>
      <a:hlink>
        <a:srgbClr val="000000"/>
      </a:hlink>
      <a:folHlink>
        <a:srgbClr val="000000"/>
      </a:folHlink>
    </a:clrScheme>
    <a:fontScheme name="Georgia">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ns_master-slides_sans-blue_simplified_p1" id="{3DD29A76-C55E-464E-8822-2E4E973AFA7C}" vid="{2A238399-2CCD-054A-BB5C-6E712DDAAD9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2818</TotalTime>
  <Words>4063</Words>
  <Application>Microsoft Office PowerPoint</Application>
  <PresentationFormat>Widescreen</PresentationFormat>
  <Paragraphs>444</Paragraphs>
  <Slides>49</Slides>
  <Notes>40</Notes>
  <HiddenSlides>0</HiddenSlides>
  <MMClips>0</MMClips>
  <ScaleCrop>false</ScaleCrop>
  <HeadingPairs>
    <vt:vector size="6" baseType="variant">
      <vt:variant>
        <vt:lpstr>Fonts Used</vt:lpstr>
      </vt:variant>
      <vt:variant>
        <vt:i4>18</vt:i4>
      </vt:variant>
      <vt:variant>
        <vt:lpstr>Theme</vt:lpstr>
      </vt:variant>
      <vt:variant>
        <vt:i4>3</vt:i4>
      </vt:variant>
      <vt:variant>
        <vt:lpstr>Slide Titles</vt:lpstr>
      </vt:variant>
      <vt:variant>
        <vt:i4>49</vt:i4>
      </vt:variant>
    </vt:vector>
  </HeadingPairs>
  <TitlesOfParts>
    <vt:vector size="70" baseType="lpstr">
      <vt:lpstr>-apple-system</vt:lpstr>
      <vt:lpstr>Arial</vt:lpstr>
      <vt:lpstr>Calibri</vt:lpstr>
      <vt:lpstr>Consolas</vt:lpstr>
      <vt:lpstr>Corbel</vt:lpstr>
      <vt:lpstr>Courier New</vt:lpstr>
      <vt:lpstr>dejavu-sans-mono-web</vt:lpstr>
      <vt:lpstr>Fira Sans Bold</vt:lpstr>
      <vt:lpstr>Fira Sans Light</vt:lpstr>
      <vt:lpstr>Georgia</vt:lpstr>
      <vt:lpstr>Gill Sans</vt:lpstr>
      <vt:lpstr>Gill Sans MT</vt:lpstr>
      <vt:lpstr>Helveticish</vt:lpstr>
      <vt:lpstr>metro-web</vt:lpstr>
      <vt:lpstr>Open Sans</vt:lpstr>
      <vt:lpstr>Segoe UI</vt:lpstr>
      <vt:lpstr>SFMono-Regular</vt:lpstr>
      <vt:lpstr>Times New Roman</vt:lpstr>
      <vt:lpstr>Parallax</vt:lpstr>
      <vt:lpstr>1_Office Theme</vt:lpstr>
      <vt:lpstr>1_Basic Layout Pages</vt:lpstr>
      <vt:lpstr>Using Slack for Tech Tuesday Workshops</vt:lpstr>
      <vt:lpstr>Use Terraform to Provision Your Own Cloud-Based Remote Browsing Workstation</vt:lpstr>
      <vt:lpstr>PowerPoint Presentation</vt:lpstr>
      <vt:lpstr>Resources</vt:lpstr>
      <vt:lpstr>Prerequisites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Important Notes!!</vt:lpstr>
      <vt:lpstr>Step 4: Create an AWS CLI Profile</vt:lpstr>
      <vt:lpstr>PowerPoint Presentation</vt:lpstr>
      <vt:lpstr>Step 5: Create a SSH Key Pair </vt:lpstr>
      <vt:lpstr>PowerPoint Presentation</vt:lpstr>
      <vt:lpstr>The *.tfvars File</vt:lpstr>
      <vt:lpstr>Step 6: Create a terraform.tfvars File </vt:lpstr>
      <vt:lpstr>PowerPoint Presentation</vt:lpstr>
      <vt:lpstr>Most Frequent Git Commands </vt:lpstr>
      <vt:lpstr>Most Frequent Git Commands (2) </vt:lpstr>
      <vt:lpstr>Step 7: Perform First git commit </vt:lpstr>
      <vt:lpstr>PowerPoint Presentation</vt:lpstr>
      <vt:lpstr>Step 8: main.tf  - Add Variables, Provider &amp; Data Blocks  </vt:lpstr>
      <vt:lpstr>PowerPoint Presentation</vt:lpstr>
      <vt:lpstr>Step 9: Terraform Init &amp; .gitignore </vt:lpstr>
      <vt:lpstr>The .terraform.lock.hcl file </vt:lpstr>
      <vt:lpstr>PowerPoint Presentation</vt:lpstr>
      <vt:lpstr>Step 10: main.tf - Add VPC resources</vt:lpstr>
      <vt:lpstr>AWS VPC Tutorial</vt:lpstr>
      <vt:lpstr>PowerPoint Presentation</vt:lpstr>
      <vt:lpstr>Step 11: main.tf - Add Security Group</vt:lpstr>
      <vt:lpstr>PowerPoint Presentation</vt:lpstr>
      <vt:lpstr>Step 12: main.tf - Add Ubuntu Instance</vt:lpstr>
      <vt:lpstr>PowerPoint Presentation</vt:lpstr>
      <vt:lpstr>Step 13: Customize the Ubuntu Instance</vt:lpstr>
      <vt:lpstr>PowerPoint Presentation</vt:lpstr>
      <vt:lpstr>Step 14: Finish the Documentation for the Project</vt:lpstr>
      <vt:lpstr>PowerPoint Presentation</vt:lpstr>
      <vt:lpstr>Step 15: Teardown and Test</vt:lpstr>
      <vt:lpstr>Security &amp; Privacy  Considerations</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Terraform to Provision Your Own Cloud-Based Remote Browsing Workstation</dc:title>
  <dc:creator>Ken Hartman</dc:creator>
  <cp:lastModifiedBy>Ken Hartman</cp:lastModifiedBy>
  <cp:revision>1</cp:revision>
  <dcterms:created xsi:type="dcterms:W3CDTF">2021-02-04T20:27:06Z</dcterms:created>
  <dcterms:modified xsi:type="dcterms:W3CDTF">2021-03-02T14:46:53Z</dcterms:modified>
</cp:coreProperties>
</file>

<file path=docProps/thumbnail.jpeg>
</file>